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Lst>
  <p:notesMasterIdLst>
    <p:notesMasterId r:id="rId18"/>
  </p:notesMasterIdLst>
  <p:sldIdLst>
    <p:sldId id="662" r:id="rId5"/>
    <p:sldId id="663" r:id="rId6"/>
    <p:sldId id="317" r:id="rId7"/>
    <p:sldId id="735" r:id="rId8"/>
    <p:sldId id="741" r:id="rId9"/>
    <p:sldId id="739" r:id="rId10"/>
    <p:sldId id="734" r:id="rId11"/>
    <p:sldId id="740" r:id="rId12"/>
    <p:sldId id="671" r:id="rId13"/>
    <p:sldId id="736" r:id="rId14"/>
    <p:sldId id="737" r:id="rId15"/>
    <p:sldId id="665" r:id="rId16"/>
    <p:sldId id="73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954D13-7285-2B9A-21D4-3965984A0E16}" name="Becky Rettler" initials="BR" userId="S::becky.rettler@girlscoutsrv.org::7aad7ff4-8d66-4b96-850e-4269002920c2" providerId="AD"/>
  <p188:author id="{AFE7737D-1470-4FE9-A7C5-430482B328E6}" name="Kiana Erickson" initials="KE" userId="S::kiana.erickson@girlscoutsrv.org::ec144055-7f6f-4477-b68f-491c16720fbf" providerId="AD"/>
  <p188:author id="{54B3D79B-26F8-1DB3-ADA6-391FC4D155DD}" name="Jennifer Gilbertson" initials="JG" userId="S::Jennifer.Gilbertson@girlscoutsrv.org::ef9f0b20-8081-4a96-9f90-c9723d0f1c3a" providerId="AD"/>
  <p188:author id="{3E1B189E-A6EA-044B-1B2B-0F38146B0F82}" name="Tammy Freese" initials="TF" userId="S::tammy.freese@girlscoutsrv.org::14393df6-8461-498f-bc7c-965fc858c3e8" providerId="AD"/>
  <p188:author id="{1E2488CB-62C6-246B-1ED3-47D601464ED8}" name="Jennifer Gilbertson" initials="JG" userId="S::jennifer.gilbertson@girlscoutsrv.org::ef9f0b20-8081-4a96-9f90-c9723d0f1c3a" providerId="AD"/>
  <p188:author id="{E975E6ED-9FAF-C0BA-E1F8-0D2E4B6B4275}" name="Rachel Horstman" initials="RH" userId="S::rachel.horstman@girlscoutsrv.org::e5406958-e48c-4210-823a-915048c4e9cb"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512" autoAdjust="0"/>
  </p:normalViewPr>
  <p:slideViewPr>
    <p:cSldViewPr snapToGrid="0">
      <p:cViewPr varScale="1">
        <p:scale>
          <a:sx n="54" d="100"/>
          <a:sy n="54" d="100"/>
        </p:scale>
        <p:origin x="90"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8942B8-17F2-4A22-ABF1-E4A5784C8B64}" type="datetimeFigureOut">
              <a:rPr lang="en-US" smtClean="0"/>
              <a:t>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46B1DB-D698-4A20-8211-11C272107CCC}" type="slidenum">
              <a:rPr lang="en-US" smtClean="0"/>
              <a:t>‹#›</a:t>
            </a:fld>
            <a:endParaRPr lang="en-US"/>
          </a:p>
        </p:txBody>
      </p:sp>
    </p:spTree>
    <p:extLst>
      <p:ext uri="{BB962C8B-B14F-4D97-AF65-F5344CB8AC3E}">
        <p14:creationId xmlns:p14="http://schemas.microsoft.com/office/powerpoint/2010/main" val="1763874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Welcome back to the online Troop Cookie Manager Training for Girl Scouts River Valleys! </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0468EF-DA85-4017-8EC8-405AB66DA3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5118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finance/inventory issue form is an online web form that is used when there is a finance or inventory issue that occurs during the Cookie program.  Some of these issues will affect the amount withdrawn from your troop bank account for the final ACH. If needed, the FIIF must be submitted no later than April 6. Troops with a finance inventory form will have a third ACH take place at a later date for those unsold cookies.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kern="100" dirty="0"/>
              <a:t>Following are some examples of when you would fill out the Finance Inventory Issue Form: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kern="100" dirty="0"/>
              <a:t>-If your troop has excess or unsold inventory at the end of the sale - </a:t>
            </a:r>
            <a:r>
              <a:rPr lang="en-US" dirty="0"/>
              <a:t>Troops are still financially responsible for these cookies. The ACH on May 2 will be adjusted so River Valleys doesn’t withdraw money from these unsold cookies. </a:t>
            </a:r>
            <a:endParaRPr lang="en-US" kern="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kern="100" dirty="0"/>
              <a:t>-If a family or Juliette has an unpaid balance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kern="100" dirty="0"/>
              <a:t>-If you’ve had product/money stolen or have received counterfeit money or a Non-Sufficient Funds Check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kern="100" dirty="0"/>
              <a:t>-Returned check or deposit processing fee: If your troop account was charged a fee for a returned check, or cash deposit processing fee, you can submit the issue form to be reimbursed. Last year we had just over 100 troops submit a form for either if these issues and we want to make sure troops are not losing out on any of their hard-earned proceeds. Forms for these types of issues can be submitted whenever you see the transactions on your account and throughout the sale.</a:t>
            </a:r>
            <a:endParaRPr lang="en-US" dirty="0">
              <a:ea typeface="Calibri"/>
              <a:cs typeface="Calibri"/>
            </a:endParaRPr>
          </a:p>
          <a:p>
            <a:endParaRPr lang="en-US" dirty="0"/>
          </a:p>
          <a:p>
            <a:r>
              <a:rPr lang="en-US" dirty="0"/>
              <a:t>On the screen is a list of some of the financial issues that should be reported to RV and the deadlines.  Please make sure to check out the FIIF FAQ on Cookie Central and familiarize yourself with the different finance or inventory issues, when they are due, and what required documentation is needed to be submitted with the form. </a:t>
            </a:r>
            <a:endParaRPr lang="en-US" b="1"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3CAA5598-CAF2-44EB-AE12-77321B1DA8BB}" type="slidenum">
              <a:rPr lang="en-US" smtClean="0"/>
              <a:t>10</a:t>
            </a:fld>
            <a:endParaRPr lang="en-US"/>
          </a:p>
        </p:txBody>
      </p:sp>
    </p:spTree>
    <p:extLst>
      <p:ext uri="{BB962C8B-B14F-4D97-AF65-F5344CB8AC3E}">
        <p14:creationId xmlns:p14="http://schemas.microsoft.com/office/powerpoint/2010/main" val="3623413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5"/>
              </a:spcAft>
            </a:pPr>
            <a:r>
              <a:rPr lang="en-US" sz="1800" dirty="0">
                <a:latin typeface="Girl Scout Display Light"/>
              </a:rPr>
              <a:t>Some Key Takeaways</a:t>
            </a:r>
            <a:r>
              <a:rPr lang="en-US" sz="1800" dirty="0">
                <a:latin typeface="Cambria"/>
              </a:rPr>
              <a:t> </a:t>
            </a:r>
            <a:r>
              <a:rPr lang="en-US" sz="1800" dirty="0">
                <a:latin typeface="Girl Scout Display Light"/>
              </a:rPr>
              <a:t>are:</a:t>
            </a:r>
            <a:r>
              <a:rPr lang="en-US" sz="1800" dirty="0">
                <a:latin typeface="Cambria"/>
              </a:rPr>
              <a:t> </a:t>
            </a:r>
          </a:p>
          <a:p>
            <a:pPr>
              <a:lnSpc>
                <a:spcPct val="107000"/>
              </a:lnSpc>
              <a:spcAft>
                <a:spcPts val="815"/>
              </a:spcAft>
            </a:pPr>
            <a:endParaRPr lang="en-US" sz="1800" dirty="0">
              <a:latin typeface="Girl Scout Display Light"/>
            </a:endParaRPr>
          </a:p>
          <a:p>
            <a:pPr>
              <a:lnSpc>
                <a:spcPct val="107000"/>
              </a:lnSpc>
              <a:spcAft>
                <a:spcPts val="815"/>
              </a:spcAft>
            </a:pPr>
            <a:r>
              <a:rPr lang="en-US" sz="1800" dirty="0">
                <a:latin typeface="Girl Scout Display Light"/>
              </a:rPr>
              <a:t>-Cookie Proceeds have been updated for 2025, with all troops earning $1/pkg.</a:t>
            </a:r>
          </a:p>
          <a:p>
            <a:pPr>
              <a:lnSpc>
                <a:spcPct val="107000"/>
              </a:lnSpc>
              <a:spcAft>
                <a:spcPts val="815"/>
              </a:spcAft>
            </a:pPr>
            <a:r>
              <a:rPr lang="en-US" sz="1800" dirty="0">
                <a:latin typeface="Girl Scout Display Light"/>
              </a:rPr>
              <a:t>-Responsibility Forms are required for all participating TCM and families before Go Day. Remember, families cannot be given any cookies until they have signed this form.</a:t>
            </a:r>
          </a:p>
          <a:p>
            <a:pPr>
              <a:lnSpc>
                <a:spcPct val="107000"/>
              </a:lnSpc>
              <a:spcAft>
                <a:spcPts val="815"/>
              </a:spcAft>
            </a:pPr>
            <a:r>
              <a:rPr lang="en-US" sz="1800" dirty="0">
                <a:latin typeface="Girl Scout Display Light"/>
                <a:cs typeface="Calibri"/>
              </a:rPr>
              <a:t>-Customers have a variety of ways to pay for their cookie orders</a:t>
            </a:r>
            <a:endParaRPr lang="en-US" sz="1800" dirty="0">
              <a:latin typeface="Calibri"/>
              <a:cs typeface="Calibri"/>
            </a:endParaRPr>
          </a:p>
          <a:p>
            <a:pPr>
              <a:lnSpc>
                <a:spcPct val="107000"/>
              </a:lnSpc>
              <a:spcAft>
                <a:spcPts val="815"/>
              </a:spcAft>
            </a:pPr>
            <a:r>
              <a:rPr lang="en-US" sz="1800" dirty="0">
                <a:latin typeface="Girl Scout Display Light"/>
              </a:rPr>
              <a:t>-Set up schedule to collect money from families and deposit weekly into the troop bank account</a:t>
            </a:r>
          </a:p>
          <a:p>
            <a:pPr>
              <a:lnSpc>
                <a:spcPct val="107000"/>
              </a:lnSpc>
              <a:spcAft>
                <a:spcPts val="815"/>
              </a:spcAft>
            </a:pPr>
            <a:r>
              <a:rPr lang="en-US" sz="1800" dirty="0">
                <a:latin typeface="Girl Scout Display Light"/>
                <a:cs typeface="Calibri"/>
              </a:rPr>
              <a:t>-There are several important ACH dates and finance due dates, review these in your Troop Cookie Companion</a:t>
            </a:r>
          </a:p>
          <a:p>
            <a:pPr>
              <a:lnSpc>
                <a:spcPct val="107000"/>
              </a:lnSpc>
              <a:spcAft>
                <a:spcPts val="815"/>
              </a:spcAft>
            </a:pPr>
            <a:r>
              <a:rPr lang="en-US" sz="1800" dirty="0">
                <a:latin typeface="Girl Scout Display Light"/>
                <a:cs typeface="Calibri"/>
              </a:rPr>
              <a:t>Familiarize yourself with our FIIF in case your troop will need to utilize it at the end of the sale.</a:t>
            </a:r>
            <a:endParaRPr lang="en-US" dirty="0">
              <a:latin typeface="Calibri"/>
              <a:cs typeface="Calibri"/>
            </a:endParaRPr>
          </a:p>
        </p:txBody>
      </p:sp>
      <p:sp>
        <p:nvSpPr>
          <p:cNvPr id="4" name="Slide Number Placeholder 3"/>
          <p:cNvSpPr>
            <a:spLocks noGrp="1"/>
          </p:cNvSpPr>
          <p:nvPr>
            <p:ph type="sldNum" sz="quarter" idx="5"/>
          </p:nvPr>
        </p:nvSpPr>
        <p:spPr/>
        <p:txBody>
          <a:bodyPr/>
          <a:lstStyle/>
          <a:p>
            <a:fld id="{3CAA5598-CAF2-44EB-AE12-77321B1DA8BB}" type="slidenum">
              <a:rPr lang="en-US" smtClean="0"/>
              <a:t>11</a:t>
            </a:fld>
            <a:endParaRPr lang="en-US"/>
          </a:p>
        </p:txBody>
      </p:sp>
    </p:spTree>
    <p:extLst>
      <p:ext uri="{BB962C8B-B14F-4D97-AF65-F5344CB8AC3E}">
        <p14:creationId xmlns:p14="http://schemas.microsoft.com/office/powerpoint/2010/main" val="798056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effectLst/>
                <a:latin typeface="Arial" panose="020B0604020202020204" pitchFamily="34" charset="0"/>
              </a:rPr>
              <a:t>Our troop finance specialist Becky Rettler is ready to assist you in the event of finance issues. Feel free to contact her. She is prepared to assist you with questions on: submitting a finance inventory issue form, how the ACH works, determining troop proceeds, and other financial questions!</a:t>
            </a:r>
            <a:endParaRPr lang="en-US"/>
          </a:p>
        </p:txBody>
      </p:sp>
      <p:sp>
        <p:nvSpPr>
          <p:cNvPr id="4" name="Slide Number Placeholder 3"/>
          <p:cNvSpPr>
            <a:spLocks noGrp="1"/>
          </p:cNvSpPr>
          <p:nvPr>
            <p:ph type="sldNum" sz="quarter" idx="5"/>
          </p:nvPr>
        </p:nvSpPr>
        <p:spPr/>
        <p:txBody>
          <a:bodyPr/>
          <a:lstStyle/>
          <a:p>
            <a:fld id="{3CAA5598-CAF2-44EB-AE12-77321B1DA8BB}" type="slidenum">
              <a:rPr lang="en-US" smtClean="0"/>
              <a:t>12</a:t>
            </a:fld>
            <a:endParaRPr lang="en-US"/>
          </a:p>
        </p:txBody>
      </p:sp>
    </p:spTree>
    <p:extLst>
      <p:ext uri="{BB962C8B-B14F-4D97-AF65-F5344CB8AC3E}">
        <p14:creationId xmlns:p14="http://schemas.microsoft.com/office/powerpoint/2010/main" val="3455050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That wraps up our topics on Managing the Cookie Finances. Our next video will cover the online cookie systems,  Smart Cookies and Digital Cookie.</a:t>
            </a:r>
          </a:p>
        </p:txBody>
      </p:sp>
      <p:sp>
        <p:nvSpPr>
          <p:cNvPr id="4" name="Slide Number Placeholder 3"/>
          <p:cNvSpPr>
            <a:spLocks noGrp="1"/>
          </p:cNvSpPr>
          <p:nvPr>
            <p:ph type="sldNum" sz="quarter" idx="5"/>
          </p:nvPr>
        </p:nvSpPr>
        <p:spPr/>
        <p:txBody>
          <a:bodyPr/>
          <a:lstStyle/>
          <a:p>
            <a:fld id="{3046B1DB-D698-4A20-8211-11C272107CCC}" type="slidenum">
              <a:rPr lang="en-US" smtClean="0"/>
              <a:t>13</a:t>
            </a:fld>
            <a:endParaRPr lang="en-US"/>
          </a:p>
        </p:txBody>
      </p:sp>
    </p:spTree>
    <p:extLst>
      <p:ext uri="{BB962C8B-B14F-4D97-AF65-F5344CB8AC3E}">
        <p14:creationId xmlns:p14="http://schemas.microsoft.com/office/powerpoint/2010/main" val="1959906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is the fourth video in a series of your five training videos. This session is packed with information on managing the cookie finances.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0468EF-DA85-4017-8EC8-405AB66DA3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7850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Cookie Program is the #1 way that troops earn money to do activities throughout the year, and it’s a powerful way for Girl Scouts to learn business skills that they carry with them for life. As a Troop Cookie Manager, you can help them by managing the cookie finances. In this video , we’ll cover:</a:t>
            </a:r>
          </a:p>
          <a:p>
            <a:pPr marL="171450" indent="-171450">
              <a:buFontTx/>
              <a:buChar char="-"/>
            </a:pPr>
            <a:r>
              <a:rPr lang="en-US" dirty="0"/>
              <a:t>cookie proceeds</a:t>
            </a:r>
          </a:p>
          <a:p>
            <a:pPr marL="171450" indent="-171450">
              <a:buFontTx/>
              <a:buChar char="-"/>
            </a:pPr>
            <a:r>
              <a:rPr lang="en-US"/>
              <a:t>Verifying your troop bank account information</a:t>
            </a:r>
          </a:p>
          <a:p>
            <a:pPr marL="171450" indent="-171450">
              <a:buFontTx/>
              <a:buChar char="-"/>
            </a:pPr>
            <a:r>
              <a:rPr lang="en-US"/>
              <a:t>The</a:t>
            </a:r>
            <a:r>
              <a:rPr lang="en-US" dirty="0"/>
              <a:t> family </a:t>
            </a:r>
            <a:r>
              <a:rPr lang="en-US"/>
              <a:t>cookie </a:t>
            </a:r>
            <a:r>
              <a:rPr lang="en-US" dirty="0"/>
              <a:t>responsibility forms</a:t>
            </a:r>
          </a:p>
          <a:p>
            <a:pPr marL="171450" indent="-171450">
              <a:buFontTx/>
              <a:buChar char="-"/>
            </a:pPr>
            <a:r>
              <a:rPr lang="en-US"/>
              <a:t>How</a:t>
            </a:r>
            <a:r>
              <a:rPr lang="en-US" dirty="0"/>
              <a:t> </a:t>
            </a:r>
            <a:r>
              <a:rPr lang="en-US"/>
              <a:t>Customers pay for cookies</a:t>
            </a:r>
            <a:endParaRPr lang="en-US" dirty="0"/>
          </a:p>
          <a:p>
            <a:pPr marL="171450" indent="-171450">
              <a:buFontTx/>
              <a:buChar char="-"/>
            </a:pPr>
            <a:r>
              <a:rPr lang="en-US"/>
              <a:t>How troops collect cookie money from families</a:t>
            </a:r>
            <a:endParaRPr lang="en-US" dirty="0"/>
          </a:p>
          <a:p>
            <a:pPr marL="171450" indent="-171450">
              <a:buFontTx/>
              <a:buChar char="-"/>
            </a:pPr>
            <a:r>
              <a:rPr lang="en-US" dirty="0"/>
              <a:t>ACH withdrawals, </a:t>
            </a:r>
          </a:p>
          <a:p>
            <a:pPr marL="171450" indent="-171450">
              <a:buFontTx/>
              <a:buChar char="-"/>
            </a:pPr>
            <a:r>
              <a:rPr lang="en-US" dirty="0"/>
              <a:t>and the finance/inventory issue </a:t>
            </a:r>
            <a:r>
              <a:rPr lang="en-US"/>
              <a:t>form, a resource to use if certain financial situations occur during the season</a:t>
            </a:r>
            <a:endParaRPr lang="en-US" dirty="0"/>
          </a:p>
        </p:txBody>
      </p:sp>
      <p:sp>
        <p:nvSpPr>
          <p:cNvPr id="4" name="Slide Number Placeholder 3"/>
          <p:cNvSpPr>
            <a:spLocks noGrp="1"/>
          </p:cNvSpPr>
          <p:nvPr>
            <p:ph type="sldNum" sz="quarter" idx="5"/>
          </p:nvPr>
        </p:nvSpPr>
        <p:spPr/>
        <p:txBody>
          <a:bodyPr/>
          <a:lstStyle/>
          <a:p>
            <a:fld id="{3CAA5598-CAF2-44EB-AE12-77321B1DA8BB}" type="slidenum">
              <a:rPr lang="en-US" smtClean="0"/>
              <a:t>3</a:t>
            </a:fld>
            <a:endParaRPr lang="en-US"/>
          </a:p>
        </p:txBody>
      </p:sp>
    </p:spTree>
    <p:extLst>
      <p:ext uri="{BB962C8B-B14F-4D97-AF65-F5344CB8AC3E}">
        <p14:creationId xmlns:p14="http://schemas.microsoft.com/office/powerpoint/2010/main" val="623226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771"/>
              </a:spcAft>
            </a:pPr>
            <a:r>
              <a:rPr lang="en-US" dirty="0">
                <a:latin typeface="Girl Scout Display Light"/>
                <a:ea typeface="Calibri" panose="020F0502020204030204" pitchFamily="34" charset="0"/>
                <a:cs typeface="Times New Roman" panose="02020603050405020304" pitchFamily="18" charset="0"/>
              </a:rPr>
              <a:t>Our troop Cookie Proceeds have been adjusted for the season-and are simplified! All troops will earn $1.00 per package.</a:t>
            </a:r>
            <a:r>
              <a:rPr lang="en-US" dirty="0">
                <a:latin typeface="Cambria"/>
                <a:ea typeface="Calibri" panose="020F0502020204030204" pitchFamily="34" charset="0"/>
                <a:cs typeface="Cambria" panose="02040503050406030204" pitchFamily="18" charset="0"/>
              </a:rPr>
              <a:t> </a:t>
            </a:r>
            <a:endParaRPr lang="en-US" dirty="0">
              <a:latin typeface="Cambria"/>
              <a:ea typeface="Calibri" panose="020F0502020204030204" pitchFamily="34" charset="0"/>
              <a:cs typeface="Times New Roman" panose="02020603050405020304" pitchFamily="18" charset="0"/>
            </a:endParaRPr>
          </a:p>
          <a:p>
            <a:pPr>
              <a:lnSpc>
                <a:spcPct val="107000"/>
              </a:lnSpc>
              <a:spcAft>
                <a:spcPts val="771"/>
              </a:spcAft>
            </a:pPr>
            <a:endParaRPr lang="en-US" dirty="0">
              <a:latin typeface="Girl Scout Display Light"/>
              <a:ea typeface="Calibri" panose="020F0502020204030204" pitchFamily="34" charset="0"/>
              <a:cs typeface="Times New Roman" panose="02020603050405020304" pitchFamily="18" charset="0"/>
            </a:endParaRPr>
          </a:p>
          <a:p>
            <a:pPr defTabSz="881390">
              <a:defRPr/>
            </a:pPr>
            <a:r>
              <a:rPr lang="en-US" sz="1200" dirty="0">
                <a:latin typeface="Girl Scout Display Light"/>
                <a:ea typeface="Calibri" panose="020F0502020204030204" pitchFamily="34" charset="0"/>
                <a:cs typeface="Times New Roman" panose="02020603050405020304" pitchFamily="18" charset="0"/>
              </a:rPr>
              <a:t>Once again, Senior and Ambassador Troops can opt-out of rewards to receive an additional .05/pkg. Troops who wish to opt-out must email us by April 1 before the troop reward deadline. </a:t>
            </a:r>
            <a:r>
              <a:rPr lang="en-US" sz="1200" i="1" dirty="0">
                <a:solidFill>
                  <a:schemeClr val="bg1"/>
                </a:solidFill>
                <a:latin typeface="Girl Scout Display Light" panose="02020003000000000000" pitchFamily="18" charset="0"/>
              </a:rPr>
              <a:t>Girl Scouts in opt-out troops will still receive Cookie Program patches. </a:t>
            </a:r>
            <a:endParaRPr lang="en-US" sz="1200" dirty="0">
              <a:latin typeface="Girl Scout Display Light"/>
              <a:ea typeface="Calibri" panose="020F0502020204030204" pitchFamily="34" charset="0"/>
              <a:cs typeface="Times New Roman" panose="02020603050405020304" pitchFamily="18" charset="0"/>
            </a:endParaRPr>
          </a:p>
          <a:p>
            <a:pPr marL="0" marR="0" lvl="0" indent="0" algn="l" defTabSz="881390" rtl="0" eaLnBrk="1" fontAlgn="auto" latinLnBrk="0" hangingPunct="1">
              <a:lnSpc>
                <a:spcPct val="100000"/>
              </a:lnSpc>
              <a:spcBef>
                <a:spcPts val="0"/>
              </a:spcBef>
              <a:spcAft>
                <a:spcPts val="0"/>
              </a:spcAft>
              <a:buClrTx/>
              <a:buSzTx/>
              <a:buFontTx/>
              <a:buNone/>
              <a:tabLst/>
              <a:defRPr/>
            </a:pPr>
            <a:endParaRPr lang="en-US" sz="1200" dirty="0">
              <a:latin typeface="Girl Scout Display Light" panose="02020003000000000000" pitchFamily="18" charset="0"/>
              <a:cs typeface="Calibri"/>
            </a:endParaRPr>
          </a:p>
          <a:p>
            <a:pPr marL="0" marR="0" lvl="0" indent="0" algn="l" defTabSz="881390" rtl="0" eaLnBrk="1" fontAlgn="auto" latinLnBrk="0" hangingPunct="1">
              <a:lnSpc>
                <a:spcPct val="100000"/>
              </a:lnSpc>
              <a:spcBef>
                <a:spcPts val="0"/>
              </a:spcBef>
              <a:spcAft>
                <a:spcPts val="0"/>
              </a:spcAft>
              <a:buClrTx/>
              <a:buSzTx/>
              <a:buFontTx/>
              <a:buNone/>
              <a:tabLst/>
              <a:defRPr/>
            </a:pPr>
            <a:r>
              <a:rPr lang="en-US" sz="1200" dirty="0">
                <a:latin typeface="Girl Scout Display Light" panose="02020003000000000000" pitchFamily="18" charset="0"/>
                <a:cs typeface="Calibri"/>
              </a:rPr>
              <a:t>For our Girl Scout </a:t>
            </a:r>
            <a:r>
              <a:rPr lang="en-US" sz="1200" dirty="0" err="1">
                <a:latin typeface="Girl Scout Display Light" panose="02020003000000000000" pitchFamily="18" charset="0"/>
                <a:cs typeface="Calibri"/>
              </a:rPr>
              <a:t>Juliettes</a:t>
            </a:r>
            <a:r>
              <a:rPr lang="en-US" sz="1200" dirty="0">
                <a:latin typeface="Girl Scout Display Light" panose="02020003000000000000" pitchFamily="18" charset="0"/>
                <a:cs typeface="Calibri"/>
              </a:rPr>
              <a:t>, who are individually registered Girl Scouts, they earn proceeds in the form of Juliette Program Credits. These credits are based on a range of packages sold.  The information on the package ranges and proceeds will be mailed directly to Juliette mentor.</a:t>
            </a:r>
            <a:endParaRPr lang="en-US" sz="1200" dirty="0">
              <a:latin typeface="Girl Scout Display Light" panose="02020003000000000000" pitchFamily="18" charset="0"/>
            </a:endParaRPr>
          </a:p>
          <a:p>
            <a:pPr defTabSz="881390">
              <a:defRPr/>
            </a:pPr>
            <a:endParaRPr lang="en-US" dirty="0"/>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3CAA5598-CAF2-44EB-AE12-77321B1DA8BB}" type="slidenum">
              <a:rPr lang="en-US" smtClean="0"/>
              <a:t>4</a:t>
            </a:fld>
            <a:endParaRPr lang="en-US"/>
          </a:p>
        </p:txBody>
      </p:sp>
    </p:spTree>
    <p:extLst>
      <p:ext uri="{BB962C8B-B14F-4D97-AF65-F5344CB8AC3E}">
        <p14:creationId xmlns:p14="http://schemas.microsoft.com/office/powerpoint/2010/main" val="3217532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When you </a:t>
            </a:r>
            <a:r>
              <a:rPr lang="en-US">
                <a:cs typeface="Calibri"/>
              </a:rPr>
              <a:t>receive </a:t>
            </a:r>
            <a:r>
              <a:rPr lang="en-US" dirty="0">
                <a:cs typeface="Calibri"/>
              </a:rPr>
              <a:t>access to SC in December, </a:t>
            </a:r>
            <a:r>
              <a:rPr lang="en-US">
                <a:cs typeface="Calibri"/>
              </a:rPr>
              <a:t>one of the first steps to complete is </a:t>
            </a:r>
            <a:r>
              <a:rPr lang="en-US" dirty="0">
                <a:cs typeface="Calibri"/>
              </a:rPr>
              <a:t>to verify the bank account </a:t>
            </a:r>
            <a:r>
              <a:rPr lang="en-US">
                <a:cs typeface="Calibri"/>
              </a:rPr>
              <a:t>information for your troop </a:t>
            </a:r>
            <a:r>
              <a:rPr lang="en-US" dirty="0">
                <a:cs typeface="Calibri"/>
              </a:rPr>
              <a:t>is correct</a:t>
            </a:r>
            <a:r>
              <a:rPr lang="en-US">
                <a:cs typeface="Calibri"/>
              </a:rPr>
              <a:t>. For troops that either participated in previous seasons or in the Fall FUNDraiser, your bank account information will be added by River Valleys staff</a:t>
            </a:r>
            <a:r>
              <a:rPr lang="en-US" dirty="0">
                <a:cs typeface="Calibri"/>
              </a:rPr>
              <a:t>. You will need to update </a:t>
            </a:r>
            <a:r>
              <a:rPr lang="en-US">
                <a:cs typeface="Calibri"/>
              </a:rPr>
              <a:t>the information in SC </a:t>
            </a:r>
            <a:r>
              <a:rPr lang="en-US" dirty="0">
                <a:cs typeface="Calibri"/>
              </a:rPr>
              <a:t>if the bank account has changed or add if its missing. If you are a new troop, make sure to have the bank account opened by February 1 and enter the account number into SC</a:t>
            </a:r>
            <a:r>
              <a:rPr lang="en-US">
                <a:cs typeface="Calibri"/>
              </a:rPr>
              <a:t>. Find the instructions on Cookie Central</a:t>
            </a:r>
            <a:r>
              <a:rPr lang="en-US" dirty="0">
                <a:cs typeface="Calibri"/>
              </a:rPr>
              <a:t>.</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3CAA5598-CAF2-44EB-AE12-77321B1DA8BB}" type="slidenum">
              <a:rPr lang="en-US" smtClean="0"/>
              <a:t>5</a:t>
            </a:fld>
            <a:endParaRPr lang="en-US"/>
          </a:p>
        </p:txBody>
      </p:sp>
    </p:spTree>
    <p:extLst>
      <p:ext uri="{BB962C8B-B14F-4D97-AF65-F5344CB8AC3E}">
        <p14:creationId xmlns:p14="http://schemas.microsoft.com/office/powerpoint/2010/main" val="3873253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There are two </a:t>
            </a:r>
            <a:r>
              <a:rPr lang="en-US" dirty="0">
                <a:cs typeface="Calibri"/>
              </a:rPr>
              <a:t>responsibility forms for </a:t>
            </a:r>
            <a:r>
              <a:rPr lang="en-US">
                <a:cs typeface="Calibri"/>
              </a:rPr>
              <a:t>the cookie program: one for volunteers, and one for families. Complete the </a:t>
            </a:r>
            <a:r>
              <a:rPr lang="en-US" dirty="0">
                <a:cs typeface="Calibri"/>
              </a:rPr>
              <a:t>Troop Cookie </a:t>
            </a:r>
            <a:r>
              <a:rPr lang="en-US">
                <a:cs typeface="Calibri"/>
              </a:rPr>
              <a:t>Responsibility Form by February 1. You’ll acknowledge your role and responsibilities for the troop in this form. You’ll be prompted to enter</a:t>
            </a:r>
            <a:r>
              <a:rPr lang="en-US" dirty="0">
                <a:cs typeface="Calibri"/>
              </a:rPr>
              <a:t> your Community Product Leader’s email </a:t>
            </a:r>
            <a:r>
              <a:rPr lang="en-US">
                <a:cs typeface="Calibri"/>
              </a:rPr>
              <a:t>address in this form. When you enter their email address </a:t>
            </a:r>
            <a:r>
              <a:rPr lang="en-US" dirty="0">
                <a:cs typeface="Calibri"/>
              </a:rPr>
              <a:t>, and they will receive an emailed copy of the form. </a:t>
            </a:r>
            <a:r>
              <a:rPr lang="en-US">
                <a:cs typeface="Calibri"/>
              </a:rPr>
              <a:t>If you do not know their email, simply enter girlscouts@girlscoutsrv.org as the email address.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The Family Responsibility form is </a:t>
            </a:r>
            <a:r>
              <a:rPr lang="en-US">
                <a:cs typeface="Calibri"/>
              </a:rPr>
              <a:t>completed by the Girl Scout’s caregiver. By completing this form, they are also acknowledging their role and responsibilities to participate in the sale. This form is </a:t>
            </a:r>
            <a:r>
              <a:rPr lang="en-US" dirty="0">
                <a:cs typeface="Calibri"/>
              </a:rPr>
              <a:t>particularly important because </a:t>
            </a:r>
            <a:r>
              <a:rPr lang="en-US">
                <a:cs typeface="Calibri"/>
              </a:rPr>
              <a:t>if </a:t>
            </a:r>
            <a:r>
              <a:rPr lang="en-US" dirty="0">
                <a:cs typeface="Calibri"/>
              </a:rPr>
              <a:t>family fails to turn in their money by the end of program</a:t>
            </a:r>
            <a:r>
              <a:rPr lang="en-US">
                <a:cs typeface="Calibri"/>
              </a:rPr>
              <a:t>, you</a:t>
            </a:r>
            <a:r>
              <a:rPr lang="en-US" dirty="0">
                <a:cs typeface="Calibri"/>
              </a:rPr>
              <a:t> will need to </a:t>
            </a:r>
            <a:r>
              <a:rPr lang="en-US">
                <a:cs typeface="Calibri"/>
              </a:rPr>
              <a:t>submit </a:t>
            </a:r>
            <a:r>
              <a:rPr lang="en-US" dirty="0">
                <a:cs typeface="Calibri"/>
              </a:rPr>
              <a:t>a </a:t>
            </a:r>
            <a:r>
              <a:rPr lang="en-US">
                <a:cs typeface="Calibri"/>
              </a:rPr>
              <a:t>copy of this </a:t>
            </a:r>
            <a:r>
              <a:rPr lang="en-US" dirty="0">
                <a:cs typeface="Calibri"/>
              </a:rPr>
              <a:t>form </a:t>
            </a:r>
            <a:r>
              <a:rPr lang="en-US">
                <a:cs typeface="Calibri"/>
              </a:rPr>
              <a:t>when you report the issue to River Valleys.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Calibri"/>
            </a:endParaRPr>
          </a:p>
          <a:p>
            <a:r>
              <a:rPr lang="en-US" dirty="0">
                <a:cs typeface="Calibri"/>
              </a:rPr>
              <a:t>Don’t forget to set a cookie return date for families, this is the date families in the troop can return unsold cookies to your troop. </a:t>
            </a:r>
          </a:p>
          <a:p>
            <a:endParaRPr lang="en-US" dirty="0">
              <a:cs typeface="Calibri"/>
            </a:endParaRPr>
          </a:p>
          <a:p>
            <a:r>
              <a:rPr lang="en-US" dirty="0">
                <a:cs typeface="Calibri"/>
              </a:rPr>
              <a:t>At your family cookie meeting, make sure to share that return date, what that date means, and provide your email address to families. Both the return date and your email address are needed when completing the family responsibility form. By providing families with your email, you will also receive an emailed copy of the completed form to help you keep track of forms received or missing.  Families who have not submitted a form should not receive cookie inventory, take online orders, or have cookie allocated to the GS in Smart Cookies.  </a:t>
            </a:r>
          </a:p>
          <a:p>
            <a:endParaRPr lang="en-US" dirty="0">
              <a:cs typeface="Calibri"/>
            </a:endParaRPr>
          </a:p>
        </p:txBody>
      </p:sp>
      <p:sp>
        <p:nvSpPr>
          <p:cNvPr id="4" name="Slide Number Placeholder 3"/>
          <p:cNvSpPr>
            <a:spLocks noGrp="1"/>
          </p:cNvSpPr>
          <p:nvPr>
            <p:ph type="sldNum" sz="quarter" idx="5"/>
          </p:nvPr>
        </p:nvSpPr>
        <p:spPr/>
        <p:txBody>
          <a:bodyPr/>
          <a:lstStyle/>
          <a:p>
            <a:fld id="{3CAA5598-CAF2-44EB-AE12-77321B1DA8BB}" type="slidenum">
              <a:rPr lang="en-US" smtClean="0"/>
              <a:t>6</a:t>
            </a:fld>
            <a:endParaRPr lang="en-US"/>
          </a:p>
        </p:txBody>
      </p:sp>
    </p:spTree>
    <p:extLst>
      <p:ext uri="{BB962C8B-B14F-4D97-AF65-F5344CB8AC3E}">
        <p14:creationId xmlns:p14="http://schemas.microsoft.com/office/powerpoint/2010/main" val="3542476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sale, families can accept cookie payments from customers by taking a credit card, PayPal, or Venmo payment through the Digital Cookie mobile app.</a:t>
            </a:r>
            <a:r>
              <a:rPr lang="en-US"/>
              <a:t> Troops will use the Digital Cookie Mobile app to take these payments while participating in cookie booths. </a:t>
            </a:r>
            <a:r>
              <a:rPr lang="en-US" dirty="0"/>
              <a:t> When these digital payments are made through DC, the payment is deposited into RV account directly, which means there is no money handling, and the troop and Girl Scout is credited the full sale amount in Smart Cookies so there is no additional data entry needed.</a:t>
            </a:r>
            <a:r>
              <a:rPr lang="en-US"/>
              <a:t> Troops are also credited with the full sale amount in Smart Cookies.</a:t>
            </a:r>
            <a:r>
              <a:rPr lang="en-US" dirty="0"/>
              <a:t> </a:t>
            </a:r>
            <a:r>
              <a:rPr lang="en-US"/>
              <a:t>Girl Scouts River Valleys covers the </a:t>
            </a:r>
            <a:r>
              <a:rPr lang="en-US" dirty="0"/>
              <a:t>transaction </a:t>
            </a:r>
            <a:r>
              <a:rPr lang="en-US"/>
              <a:t>fees for any </a:t>
            </a:r>
            <a:r>
              <a:rPr lang="en-US" dirty="0"/>
              <a:t>credit card </a:t>
            </a:r>
            <a:r>
              <a:rPr lang="en-US"/>
              <a:t>and mobile </a:t>
            </a:r>
            <a:r>
              <a:rPr lang="en-US" dirty="0"/>
              <a:t>payments </a:t>
            </a:r>
            <a:r>
              <a:rPr lang="en-US"/>
              <a:t>made when using Digital Cookie</a:t>
            </a:r>
            <a:r>
              <a:rPr lang="en-US" dirty="0"/>
              <a:t>.</a:t>
            </a:r>
            <a:endParaRPr lang="en-US" dirty="0">
              <a:cs typeface="Calibri"/>
            </a:endParaRPr>
          </a:p>
          <a:p>
            <a:endParaRPr lang="en-US" dirty="0">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panose="020F0502020204030204"/>
                <a:cs typeface="Calibri" panose="020F0502020204030204"/>
              </a:rPr>
              <a:t>Customers will have the option to pay for cookies with PayPal, Venmo, or credit card when they receive a marketing email from a Girl Scout’s Digital Cookie site or make a purchase through the Girl Scout’s personalized sales link. Troops or Girl Scouts do NOT need their own PayPal or Venmo account for the customer to use these payment types. </a:t>
            </a:r>
            <a:r>
              <a:rPr lang="en-US">
                <a:ea typeface="Calibri" panose="020F0502020204030204"/>
                <a:cs typeface="Calibri" panose="020F0502020204030204"/>
              </a:rPr>
              <a:t>Besides credit card and mobile payment options, girls and troops can accept cash and check payments. Checks can be made payable to Girl Scouts.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US" dirty="0"/>
              <a:t>We’ve included an accepted payments flyer in your Cookie Booth Kit to be displayed at your cookie booths. If your troop is accepting checks, this flyer is required to be posted at all times so the customer is aware the Check Acceptance Policy. </a:t>
            </a:r>
            <a:endParaRPr lang="en-US" dirty="0">
              <a:cs typeface="Calibri"/>
            </a:endParaRPr>
          </a:p>
          <a:p>
            <a:endParaRPr lang="en-US" dirty="0"/>
          </a:p>
          <a:p>
            <a:endParaRPr lang="en-US" dirty="0">
              <a:cs typeface="Calibri"/>
            </a:endParaRPr>
          </a:p>
          <a:p>
            <a:br>
              <a:rPr lang="en-US" b="0" i="0" dirty="0">
                <a:effectLst/>
                <a:latin typeface="Arial" panose="020B0604020202020204" pitchFamily="34" charset="0"/>
                <a:cs typeface="Arial"/>
              </a:rPr>
            </a:br>
            <a:endParaRPr lang="en-US" dirty="0">
              <a:solidFill>
                <a:srgbClr val="FF0000"/>
              </a:solidFill>
              <a:cs typeface="Calibri"/>
            </a:endParaRPr>
          </a:p>
        </p:txBody>
      </p:sp>
      <p:sp>
        <p:nvSpPr>
          <p:cNvPr id="4" name="Slide Number Placeholder 3"/>
          <p:cNvSpPr>
            <a:spLocks noGrp="1"/>
          </p:cNvSpPr>
          <p:nvPr>
            <p:ph type="sldNum" sz="quarter" idx="5"/>
          </p:nvPr>
        </p:nvSpPr>
        <p:spPr/>
        <p:txBody>
          <a:bodyPr/>
          <a:lstStyle/>
          <a:p>
            <a:fld id="{3CAA5598-CAF2-44EB-AE12-77321B1DA8BB}" type="slidenum">
              <a:rPr lang="en-US" smtClean="0"/>
              <a:t>7</a:t>
            </a:fld>
            <a:endParaRPr lang="en-US"/>
          </a:p>
        </p:txBody>
      </p:sp>
    </p:spTree>
    <p:extLst>
      <p:ext uri="{BB962C8B-B14F-4D97-AF65-F5344CB8AC3E}">
        <p14:creationId xmlns:p14="http://schemas.microsoft.com/office/powerpoint/2010/main" val="189305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Cookie money should be collected from families and deposited into the troop bank account regularly – we recommend weekly deposits. Be sure to keep the receipts for your deposits. You’ll want to set-up a schedule (day of week) for families to turn in any money they have collected.  </a:t>
            </a:r>
          </a:p>
          <a:p>
            <a:endParaRPr lang="en-US" dirty="0"/>
          </a:p>
          <a:p>
            <a:r>
              <a:rPr lang="en-US" dirty="0"/>
              <a:t>You can also collect money from families via one of the council approved mobile payment services (Venmo, </a:t>
            </a:r>
            <a:r>
              <a:rPr lang="en-US" dirty="0" err="1"/>
              <a:t>CashApp</a:t>
            </a:r>
            <a:r>
              <a:rPr lang="en-US" dirty="0"/>
              <a:t>, and PayPal Friends and Family) or collect all checks/cash family received. </a:t>
            </a:r>
            <a:endParaRPr lang="en-US" dirty="0">
              <a:cs typeface="Calibri"/>
            </a:endParaRPr>
          </a:p>
          <a:p>
            <a:endParaRPr lang="en-US" dirty="0"/>
          </a:p>
          <a:p>
            <a:r>
              <a:rPr lang="en-US" dirty="0"/>
              <a:t>It is important that you exchange receipts for all money and package exchanges. </a:t>
            </a:r>
            <a:r>
              <a:rPr lang="en-US"/>
              <a:t>Receipts are provided in your troop materials. </a:t>
            </a:r>
            <a:r>
              <a:rPr lang="en-US" dirty="0"/>
              <a:t>If you </a:t>
            </a:r>
            <a:r>
              <a:rPr lang="en-US"/>
              <a:t>need additional receipts, connect </a:t>
            </a:r>
            <a:r>
              <a:rPr lang="en-US" dirty="0"/>
              <a:t>with </a:t>
            </a:r>
            <a:r>
              <a:rPr lang="en-US"/>
              <a:t>your Community Product Leader</a:t>
            </a:r>
            <a:r>
              <a:rPr lang="en-US" dirty="0"/>
              <a:t>. Use Smart Cookies to track money collected from families in the Financials Tab and be sure to update it regularly.</a:t>
            </a:r>
            <a:endParaRPr lang="en-US" dirty="0">
              <a:cs typeface="Calibri"/>
            </a:endParaRPr>
          </a:p>
          <a:p>
            <a:endParaRPr lang="en-US" dirty="0"/>
          </a:p>
          <a:p>
            <a:r>
              <a:rPr lang="en-US" dirty="0"/>
              <a:t>Last, be aware that Juliette’s cannot have a troop bank account. Juliette Mentors are mailed their own encoded deposit tickets that they use to deposit their cookie money into the RV WF account. Prior to go day, our Troop Finance Specialist will be mailing the deposit tickets out to the Juliette's who are participating in the cookie program. </a:t>
            </a:r>
          </a:p>
          <a:p>
            <a:endParaRPr lang="en-US" dirty="0"/>
          </a:p>
        </p:txBody>
      </p:sp>
      <p:sp>
        <p:nvSpPr>
          <p:cNvPr id="4" name="Slide Number Placeholder 3"/>
          <p:cNvSpPr>
            <a:spLocks noGrp="1"/>
          </p:cNvSpPr>
          <p:nvPr>
            <p:ph type="sldNum" sz="quarter" idx="5"/>
          </p:nvPr>
        </p:nvSpPr>
        <p:spPr/>
        <p:txBody>
          <a:bodyPr/>
          <a:lstStyle/>
          <a:p>
            <a:fld id="{3CAA5598-CAF2-44EB-AE12-77321B1DA8BB}" type="slidenum">
              <a:rPr lang="en-US" smtClean="0"/>
              <a:t>8</a:t>
            </a:fld>
            <a:endParaRPr lang="en-US"/>
          </a:p>
        </p:txBody>
      </p:sp>
    </p:spTree>
    <p:extLst>
      <p:ext uri="{BB962C8B-B14F-4D97-AF65-F5344CB8AC3E}">
        <p14:creationId xmlns:p14="http://schemas.microsoft.com/office/powerpoint/2010/main" val="421603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Troops will either have a balance owed to RV or will be due a refund. River Valleys processes these transactions via Automated Clearing House or ACH which is an easy way of transferring funds electronically.  RV will be processing three ACHs for the cookie program. </a:t>
            </a:r>
          </a:p>
          <a:p>
            <a:endParaRPr lang="en-US" b="1" dirty="0"/>
          </a:p>
          <a:p>
            <a:r>
              <a:rPr lang="en-US" b="1" dirty="0"/>
              <a:t>First ACH</a:t>
            </a:r>
            <a:r>
              <a:rPr lang="en-US" dirty="0"/>
              <a:t>: will be done on Friday, March 21 and the amount that will be withdrawn from your troop bank account will be $1 x total packages received by the troop (IO, cupboard visits, troop to troop transfers) as of March 14, minus any credit card payments made through SC.  There will be some troops who will not have an ACH done because they have more credit card deposits than what the ACH amount would have been.  Money needs to be deposited into troop account by Tuesday, 3/18.</a:t>
            </a:r>
            <a:endParaRPr lang="en-US" dirty="0">
              <a:cs typeface="Calibri"/>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will be second</a:t>
            </a:r>
            <a:r>
              <a:rPr lang="en-US" b="1" dirty="0"/>
              <a:t> ACH on Friday, May 2</a:t>
            </a:r>
            <a:r>
              <a:rPr lang="en-US" dirty="0"/>
              <a:t>: this ACH will be for the troops that have a remaining balance owed to RV. April 6 is the deadline for money to be in the deposited into troop account and for the troop to submit a finance inventory issue form if needed due to remaining unsold inventory. We’ll talk more on this in a minute.</a:t>
            </a:r>
          </a:p>
          <a:p>
            <a:endParaRPr lang="en-US" dirty="0"/>
          </a:p>
          <a:p>
            <a:r>
              <a:rPr lang="en-US" dirty="0"/>
              <a:t>For troops that are owed a refund, there will be a </a:t>
            </a:r>
            <a:r>
              <a:rPr lang="en-US" b="0" dirty="0"/>
              <a:t>Refund </a:t>
            </a:r>
            <a:r>
              <a:rPr lang="en-US" b="1" dirty="0"/>
              <a:t>ACH on Friday, April 25</a:t>
            </a:r>
            <a:r>
              <a:rPr lang="en-US" dirty="0"/>
              <a:t>. That refund could be due to the troops only taking online orders with credit card payments or they had more credit card payments than on-hand inventory. </a:t>
            </a:r>
            <a:endParaRPr lang="en-US" dirty="0">
              <a:cs typeface="Calibri"/>
            </a:endParaRPr>
          </a:p>
          <a:p>
            <a:endParaRPr lang="en-US" b="1" dirty="0"/>
          </a:p>
          <a:p>
            <a:r>
              <a:rPr lang="en-US" dirty="0"/>
              <a:t>Emails will be sent to primary contact in SC prior to each of the ACH’s so troops are aware of amounts being either withdrawn or refunded.</a:t>
            </a:r>
            <a:r>
              <a:rPr lang="en-US" dirty="0">
                <a:cs typeface="Calibri"/>
              </a:rPr>
              <a:t> We do have an ACH FAQ that you can check out for more information on Cookie Central. And don’t forget that these dates are included in your Troop Cookie Companion for reference.</a:t>
            </a:r>
            <a:endParaRPr lang="en-US" dirty="0"/>
          </a:p>
          <a:p>
            <a:endParaRPr lang="en-US" dirty="0">
              <a:latin typeface="Arial"/>
              <a:cs typeface="Arial"/>
            </a:endParaRPr>
          </a:p>
          <a:p>
            <a:endParaRPr lang="en-US" b="1" dirty="0">
              <a:latin typeface="Calibri"/>
              <a:ea typeface="Calibri"/>
              <a:cs typeface="Calibri"/>
            </a:endParaRP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3CAA5598-CAF2-44EB-AE12-77321B1DA8BB}" type="slidenum">
              <a:rPr lang="en-US" smtClean="0"/>
              <a:t>9</a:t>
            </a:fld>
            <a:endParaRPr lang="en-US"/>
          </a:p>
        </p:txBody>
      </p:sp>
    </p:spTree>
    <p:extLst>
      <p:ext uri="{BB962C8B-B14F-4D97-AF65-F5344CB8AC3E}">
        <p14:creationId xmlns:p14="http://schemas.microsoft.com/office/powerpoint/2010/main" val="65764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EDB309A0-8A0C-FE4A-B176-42C5A1F48AE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4C9BAAF-BAC3-0245-ABF3-5256A3DC36A4}"/>
              </a:ext>
            </a:extLst>
          </p:cNvPr>
          <p:cNvSpPr>
            <a:spLocks noGrp="1"/>
          </p:cNvSpPr>
          <p:nvPr>
            <p:ph type="ctrTitle" hasCustomPrompt="1"/>
          </p:nvPr>
        </p:nvSpPr>
        <p:spPr>
          <a:xfrm>
            <a:off x="1524000" y="2001837"/>
            <a:ext cx="9144000" cy="1508125"/>
          </a:xfrm>
        </p:spPr>
        <p:txBody>
          <a:bodyPr anchor="b"/>
          <a:lstStyle>
            <a:lvl1pPr algn="ctr">
              <a:defRPr sz="5000">
                <a:solidFill>
                  <a:schemeClr val="bg1"/>
                </a:solidFill>
                <a:latin typeface="Girl Scout Text Book" panose="02020003000000000000" pitchFamily="18" charset="0"/>
              </a:defRPr>
            </a:lvl1pPr>
          </a:lstStyle>
          <a:p>
            <a:r>
              <a:rPr lang="en-US"/>
              <a:t>Type Your Header Here</a:t>
            </a:r>
          </a:p>
        </p:txBody>
      </p:sp>
      <p:sp>
        <p:nvSpPr>
          <p:cNvPr id="3" name="Subtitle 2">
            <a:extLst>
              <a:ext uri="{FF2B5EF4-FFF2-40B4-BE49-F238E27FC236}">
                <a16:creationId xmlns:a16="http://schemas.microsoft.com/office/drawing/2014/main" id="{8AEC1E54-18F1-1B45-BDB6-9D25ACA8F38B}"/>
              </a:ext>
            </a:extLst>
          </p:cNvPr>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latin typeface="Girl Scout Text Book" panose="02020003000000000000"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 header title</a:t>
            </a:r>
          </a:p>
        </p:txBody>
      </p:sp>
    </p:spTree>
    <p:extLst>
      <p:ext uri="{BB962C8B-B14F-4D97-AF65-F5344CB8AC3E}">
        <p14:creationId xmlns:p14="http://schemas.microsoft.com/office/powerpoint/2010/main" val="2449104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1C8FCBD-666F-E04D-9A29-BBB8307EEF49}"/>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1FA6FA8-482B-D542-8D26-DA4A6A06FE81}"/>
              </a:ext>
            </a:extLst>
          </p:cNvPr>
          <p:cNvSpPr>
            <a:spLocks noGrp="1"/>
          </p:cNvSpPr>
          <p:nvPr>
            <p:ph type="title"/>
          </p:nvPr>
        </p:nvSpPr>
        <p:spPr>
          <a:xfrm>
            <a:off x="6096000" y="855785"/>
            <a:ext cx="5257800" cy="1325563"/>
          </a:xfrm>
        </p:spPr>
        <p:txBody>
          <a:bodyPr/>
          <a:lstStyle>
            <a:lvl1pPr>
              <a:defRPr sz="4000">
                <a:latin typeface="Girl Scout Text Book" panose="02020003000000000000" pitchFamily="18" charset="0"/>
              </a:defRPr>
            </a:lvl1pPr>
          </a:lstStyle>
          <a:p>
            <a:r>
              <a:rPr lang="en-US"/>
              <a:t>Click to edit Master title style</a:t>
            </a:r>
          </a:p>
        </p:txBody>
      </p:sp>
      <p:sp>
        <p:nvSpPr>
          <p:cNvPr id="4" name="Content Placeholder 3">
            <a:extLst>
              <a:ext uri="{FF2B5EF4-FFF2-40B4-BE49-F238E27FC236}">
                <a16:creationId xmlns:a16="http://schemas.microsoft.com/office/drawing/2014/main" id="{80B405EF-2F46-E34A-AC54-502BE3E2E962}"/>
              </a:ext>
            </a:extLst>
          </p:cNvPr>
          <p:cNvSpPr>
            <a:spLocks noGrp="1"/>
          </p:cNvSpPr>
          <p:nvPr>
            <p:ph sz="half" idx="2"/>
          </p:nvPr>
        </p:nvSpPr>
        <p:spPr>
          <a:xfrm>
            <a:off x="6096000" y="2391509"/>
            <a:ext cx="5257800" cy="3423138"/>
          </a:xfrm>
        </p:spPr>
        <p:txBody>
          <a:bodyPr/>
          <a:lstStyle>
            <a:lvl1pPr>
              <a:lnSpc>
                <a:spcPct val="100000"/>
              </a:lnSpc>
              <a:buFontTx/>
              <a:buNone/>
              <a:defRPr>
                <a:latin typeface="Girl Scout Text Book" panose="02020003000000000000" pitchFamily="18" charset="0"/>
              </a:defRPr>
            </a:lvl1pPr>
            <a:lvl2pPr>
              <a:lnSpc>
                <a:spcPct val="100000"/>
              </a:lnSpc>
              <a:buFontTx/>
              <a:buNone/>
              <a:defRPr>
                <a:latin typeface="Girl Scout Text Book" panose="02020003000000000000" pitchFamily="18" charset="0"/>
              </a:defRPr>
            </a:lvl2pPr>
            <a:lvl3pPr>
              <a:lnSpc>
                <a:spcPct val="100000"/>
              </a:lnSpc>
              <a:buFontTx/>
              <a:buNone/>
              <a:defRPr>
                <a:latin typeface="Girl Scout Text Book" panose="02020003000000000000" pitchFamily="18" charset="0"/>
              </a:defRPr>
            </a:lvl3pPr>
            <a:lvl4pPr>
              <a:lnSpc>
                <a:spcPct val="100000"/>
              </a:lnSpc>
              <a:buFontTx/>
              <a:buNone/>
              <a:defRPr>
                <a:latin typeface="Girl Scout Text Book" panose="02020003000000000000" pitchFamily="18" charset="0"/>
              </a:defRPr>
            </a:lvl4pPr>
            <a:lvl5pPr>
              <a:lnSpc>
                <a:spcPct val="100000"/>
              </a:lnSpc>
              <a:buFontTx/>
              <a:buNone/>
              <a:defRPr>
                <a:latin typeface="Girl Scout Text Book" panose="02020003000000000000"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7">
            <a:extLst>
              <a:ext uri="{FF2B5EF4-FFF2-40B4-BE49-F238E27FC236}">
                <a16:creationId xmlns:a16="http://schemas.microsoft.com/office/drawing/2014/main" id="{07AE7FB5-9DFC-D745-B73A-97A2C8D677E5}"/>
              </a:ext>
            </a:extLst>
          </p:cNvPr>
          <p:cNvSpPr>
            <a:spLocks noGrp="1"/>
          </p:cNvSpPr>
          <p:nvPr>
            <p:ph type="pic" sz="quarter" idx="16"/>
          </p:nvPr>
        </p:nvSpPr>
        <p:spPr>
          <a:xfrm>
            <a:off x="715443" y="855785"/>
            <a:ext cx="4735787" cy="4958861"/>
          </a:xfrm>
        </p:spPr>
      </p:sp>
    </p:spTree>
    <p:extLst>
      <p:ext uri="{BB962C8B-B14F-4D97-AF65-F5344CB8AC3E}">
        <p14:creationId xmlns:p14="http://schemas.microsoft.com/office/powerpoint/2010/main" val="2685969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1C8FCBD-666F-E04D-9A29-BBB8307EEF49}"/>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1FA6FA8-482B-D542-8D26-DA4A6A06FE81}"/>
              </a:ext>
            </a:extLst>
          </p:cNvPr>
          <p:cNvSpPr>
            <a:spLocks noGrp="1"/>
          </p:cNvSpPr>
          <p:nvPr>
            <p:ph type="title"/>
          </p:nvPr>
        </p:nvSpPr>
        <p:spPr>
          <a:xfrm>
            <a:off x="838200" y="855785"/>
            <a:ext cx="5257800" cy="1325563"/>
          </a:xfrm>
        </p:spPr>
        <p:txBody>
          <a:bodyPr/>
          <a:lstStyle>
            <a:lvl1pPr>
              <a:defRPr sz="4000">
                <a:latin typeface="Girl Scout Text Book" panose="02020003000000000000" pitchFamily="18" charset="0"/>
              </a:defRPr>
            </a:lvl1pPr>
          </a:lstStyle>
          <a:p>
            <a:r>
              <a:rPr lang="en-US"/>
              <a:t>Click to edit Master title style</a:t>
            </a:r>
          </a:p>
        </p:txBody>
      </p:sp>
      <p:sp>
        <p:nvSpPr>
          <p:cNvPr id="4" name="Content Placeholder 3">
            <a:extLst>
              <a:ext uri="{FF2B5EF4-FFF2-40B4-BE49-F238E27FC236}">
                <a16:creationId xmlns:a16="http://schemas.microsoft.com/office/drawing/2014/main" id="{80B405EF-2F46-E34A-AC54-502BE3E2E962}"/>
              </a:ext>
            </a:extLst>
          </p:cNvPr>
          <p:cNvSpPr>
            <a:spLocks noGrp="1"/>
          </p:cNvSpPr>
          <p:nvPr>
            <p:ph sz="half" idx="2"/>
          </p:nvPr>
        </p:nvSpPr>
        <p:spPr>
          <a:xfrm>
            <a:off x="838200" y="2391509"/>
            <a:ext cx="5257800" cy="3423138"/>
          </a:xfrm>
        </p:spPr>
        <p:txBody>
          <a:bodyPr/>
          <a:lstStyle>
            <a:lvl1pPr>
              <a:lnSpc>
                <a:spcPct val="100000"/>
              </a:lnSpc>
              <a:buFontTx/>
              <a:buNone/>
              <a:defRPr>
                <a:latin typeface="Girl Scout Text Book" panose="02020003000000000000" pitchFamily="18" charset="0"/>
              </a:defRPr>
            </a:lvl1pPr>
            <a:lvl2pPr>
              <a:lnSpc>
                <a:spcPct val="100000"/>
              </a:lnSpc>
              <a:buFontTx/>
              <a:buNone/>
              <a:defRPr>
                <a:latin typeface="Girl Scout Text Book" panose="02020003000000000000" pitchFamily="18" charset="0"/>
              </a:defRPr>
            </a:lvl2pPr>
            <a:lvl3pPr>
              <a:lnSpc>
                <a:spcPct val="100000"/>
              </a:lnSpc>
              <a:buFontTx/>
              <a:buNone/>
              <a:defRPr>
                <a:latin typeface="Girl Scout Text Book" panose="02020003000000000000" pitchFamily="18" charset="0"/>
              </a:defRPr>
            </a:lvl3pPr>
            <a:lvl4pPr>
              <a:lnSpc>
                <a:spcPct val="100000"/>
              </a:lnSpc>
              <a:buFontTx/>
              <a:buNone/>
              <a:defRPr>
                <a:latin typeface="Girl Scout Text Book" panose="02020003000000000000" pitchFamily="18" charset="0"/>
              </a:defRPr>
            </a:lvl4pPr>
            <a:lvl5pPr>
              <a:lnSpc>
                <a:spcPct val="100000"/>
              </a:lnSpc>
              <a:buFontTx/>
              <a:buNone/>
              <a:defRPr>
                <a:latin typeface="Girl Scout Text Book" panose="02020003000000000000"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7">
            <a:extLst>
              <a:ext uri="{FF2B5EF4-FFF2-40B4-BE49-F238E27FC236}">
                <a16:creationId xmlns:a16="http://schemas.microsoft.com/office/drawing/2014/main" id="{07AE7FB5-9DFC-D745-B73A-97A2C8D677E5}"/>
              </a:ext>
            </a:extLst>
          </p:cNvPr>
          <p:cNvSpPr>
            <a:spLocks noGrp="1"/>
          </p:cNvSpPr>
          <p:nvPr>
            <p:ph type="pic" sz="quarter" idx="16"/>
          </p:nvPr>
        </p:nvSpPr>
        <p:spPr>
          <a:xfrm>
            <a:off x="6618013" y="855785"/>
            <a:ext cx="4735787" cy="4958861"/>
          </a:xfrm>
        </p:spPr>
      </p:sp>
    </p:spTree>
    <p:extLst>
      <p:ext uri="{BB962C8B-B14F-4D97-AF65-F5344CB8AC3E}">
        <p14:creationId xmlns:p14="http://schemas.microsoft.com/office/powerpoint/2010/main" val="827554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A78CE0-7C00-7140-B2EE-BBE51C1F6286}"/>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13B2CF8-9750-054F-B43C-11928B429008}"/>
              </a:ext>
            </a:extLst>
          </p:cNvPr>
          <p:cNvSpPr>
            <a:spLocks noGrp="1"/>
          </p:cNvSpPr>
          <p:nvPr>
            <p:ph type="title"/>
          </p:nvPr>
        </p:nvSpPr>
        <p:spPr/>
        <p:txBody>
          <a:bodyPr/>
          <a:lstStyle>
            <a:lvl1pPr algn="ctr">
              <a:defRPr sz="4000">
                <a:latin typeface="Girl Scout Text Book" panose="02020003000000000000" pitchFamily="18" charset="0"/>
              </a:defRPr>
            </a:lvl1pPr>
          </a:lstStyle>
          <a:p>
            <a:r>
              <a:rPr lang="en-US"/>
              <a:t>Click to edit Master title style</a:t>
            </a:r>
          </a:p>
        </p:txBody>
      </p:sp>
      <p:sp>
        <p:nvSpPr>
          <p:cNvPr id="8" name="Content Placeholder 2">
            <a:extLst>
              <a:ext uri="{FF2B5EF4-FFF2-40B4-BE49-F238E27FC236}">
                <a16:creationId xmlns:a16="http://schemas.microsoft.com/office/drawing/2014/main" id="{65CEE394-D01F-4143-830E-68D5B6D22A75}"/>
              </a:ext>
            </a:extLst>
          </p:cNvPr>
          <p:cNvSpPr>
            <a:spLocks noGrp="1"/>
          </p:cNvSpPr>
          <p:nvPr>
            <p:ph idx="1"/>
          </p:nvPr>
        </p:nvSpPr>
        <p:spPr>
          <a:xfrm>
            <a:off x="838199" y="1910862"/>
            <a:ext cx="10515599" cy="2379784"/>
          </a:xfrm>
        </p:spPr>
        <p:txBody>
          <a:bodyPr/>
          <a:lstStyle>
            <a:lvl1pPr algn="ctr">
              <a:lnSpc>
                <a:spcPct val="100000"/>
              </a:lnSpc>
              <a:buFontTx/>
              <a:buNone/>
              <a:defRPr>
                <a:latin typeface="Girl Scout Text Book" panose="02020003000000000000" pitchFamily="18" charset="0"/>
              </a:defRPr>
            </a:lvl1pPr>
            <a:lvl2pPr algn="ctr">
              <a:lnSpc>
                <a:spcPct val="100000"/>
              </a:lnSpc>
              <a:buFontTx/>
              <a:buNone/>
              <a:defRPr>
                <a:latin typeface="Girl Scout Text Book" panose="02020003000000000000" pitchFamily="18" charset="0"/>
              </a:defRPr>
            </a:lvl2pPr>
            <a:lvl3pPr algn="ctr">
              <a:lnSpc>
                <a:spcPct val="100000"/>
              </a:lnSpc>
              <a:buFontTx/>
              <a:buNone/>
              <a:defRPr>
                <a:latin typeface="Girl Scout Text Book" panose="02020003000000000000" pitchFamily="18" charset="0"/>
              </a:defRPr>
            </a:lvl3pPr>
            <a:lvl4pPr algn="ctr">
              <a:lnSpc>
                <a:spcPct val="100000"/>
              </a:lnSpc>
              <a:buFontTx/>
              <a:buNone/>
              <a:defRPr>
                <a:latin typeface="Girl Scout Text Book" panose="02020003000000000000" pitchFamily="18" charset="0"/>
              </a:defRPr>
            </a:lvl4pPr>
            <a:lvl5pPr algn="ctr">
              <a:lnSpc>
                <a:spcPct val="100000"/>
              </a:lnSpc>
              <a:buFontTx/>
              <a:buNone/>
              <a:defRPr>
                <a:latin typeface="Girl Scout Text Book" panose="02020003000000000000"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7">
            <a:extLst>
              <a:ext uri="{FF2B5EF4-FFF2-40B4-BE49-F238E27FC236}">
                <a16:creationId xmlns:a16="http://schemas.microsoft.com/office/drawing/2014/main" id="{8AF2C8D2-0B64-824D-A4A7-64CE56372198}"/>
              </a:ext>
            </a:extLst>
          </p:cNvPr>
          <p:cNvSpPr>
            <a:spLocks noGrp="1"/>
          </p:cNvSpPr>
          <p:nvPr>
            <p:ph type="pic" sz="quarter" idx="16"/>
          </p:nvPr>
        </p:nvSpPr>
        <p:spPr>
          <a:xfrm>
            <a:off x="838199" y="4510821"/>
            <a:ext cx="10515599" cy="2379784"/>
          </a:xfrm>
        </p:spPr>
      </p:sp>
    </p:spTree>
    <p:extLst>
      <p:ext uri="{BB962C8B-B14F-4D97-AF65-F5344CB8AC3E}">
        <p14:creationId xmlns:p14="http://schemas.microsoft.com/office/powerpoint/2010/main" val="2341871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DB309A0-8A0C-FE4A-B176-42C5A1F48AE5}"/>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4C9BAAF-BAC3-0245-ABF3-5256A3DC36A4}"/>
              </a:ext>
            </a:extLst>
          </p:cNvPr>
          <p:cNvSpPr>
            <a:spLocks noGrp="1"/>
          </p:cNvSpPr>
          <p:nvPr>
            <p:ph type="ctrTitle" hasCustomPrompt="1"/>
          </p:nvPr>
        </p:nvSpPr>
        <p:spPr>
          <a:xfrm>
            <a:off x="1524000" y="2001837"/>
            <a:ext cx="9144000" cy="1508125"/>
          </a:xfrm>
        </p:spPr>
        <p:txBody>
          <a:bodyPr anchor="b"/>
          <a:lstStyle>
            <a:lvl1pPr algn="ctr">
              <a:defRPr sz="5000">
                <a:solidFill>
                  <a:schemeClr val="bg1"/>
                </a:solidFill>
                <a:latin typeface="Girl Scout Text Book" panose="02020003000000000000" pitchFamily="18" charset="0"/>
              </a:defRPr>
            </a:lvl1pPr>
          </a:lstStyle>
          <a:p>
            <a:r>
              <a:rPr lang="en-US"/>
              <a:t>Type Your Header Here</a:t>
            </a:r>
          </a:p>
        </p:txBody>
      </p:sp>
      <p:sp>
        <p:nvSpPr>
          <p:cNvPr id="3" name="Subtitle 2">
            <a:extLst>
              <a:ext uri="{FF2B5EF4-FFF2-40B4-BE49-F238E27FC236}">
                <a16:creationId xmlns:a16="http://schemas.microsoft.com/office/drawing/2014/main" id="{8AEC1E54-18F1-1B45-BDB6-9D25ACA8F38B}"/>
              </a:ext>
            </a:extLst>
          </p:cNvPr>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latin typeface="Girl Scout Text Book" panose="02020003000000000000"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 header title</a:t>
            </a:r>
          </a:p>
        </p:txBody>
      </p:sp>
    </p:spTree>
    <p:extLst>
      <p:ext uri="{BB962C8B-B14F-4D97-AF65-F5344CB8AC3E}">
        <p14:creationId xmlns:p14="http://schemas.microsoft.com/office/powerpoint/2010/main" val="3251673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8A2ED8-1B2C-1D47-A7DF-E561BE2730A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02ECA98-F5CF-9E44-8E9D-06484888D214}"/>
              </a:ext>
            </a:extLst>
          </p:cNvPr>
          <p:cNvSpPr>
            <a:spLocks noGrp="1"/>
          </p:cNvSpPr>
          <p:nvPr>
            <p:ph type="title"/>
          </p:nvPr>
        </p:nvSpPr>
        <p:spPr>
          <a:xfrm>
            <a:off x="685800" y="1280991"/>
            <a:ext cx="6547337" cy="1325563"/>
          </a:xfrm>
        </p:spPr>
        <p:txBody>
          <a:bodyPr/>
          <a:lstStyle>
            <a:lvl1pPr algn="l">
              <a:defRPr sz="4000">
                <a:latin typeface="Girl Scout Text Book" panose="02020003000000000000"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068C14F3-E29B-FD4C-92BA-4CB686AA51A4}"/>
              </a:ext>
            </a:extLst>
          </p:cNvPr>
          <p:cNvSpPr>
            <a:spLocks noGrp="1"/>
          </p:cNvSpPr>
          <p:nvPr>
            <p:ph idx="1"/>
          </p:nvPr>
        </p:nvSpPr>
        <p:spPr>
          <a:xfrm>
            <a:off x="685801" y="2778369"/>
            <a:ext cx="6406662" cy="3892062"/>
          </a:xfrm>
        </p:spPr>
        <p:txBody>
          <a:bodyPr/>
          <a:lstStyle>
            <a:lvl1pPr algn="l">
              <a:lnSpc>
                <a:spcPct val="100000"/>
              </a:lnSpc>
              <a:buFontTx/>
              <a:buNone/>
              <a:defRPr>
                <a:latin typeface="Girl Scout Text Book" panose="02020003000000000000" pitchFamily="18" charset="0"/>
              </a:defRPr>
            </a:lvl1pPr>
            <a:lvl2pPr algn="l">
              <a:lnSpc>
                <a:spcPct val="100000"/>
              </a:lnSpc>
              <a:buFontTx/>
              <a:buNone/>
              <a:defRPr>
                <a:latin typeface="Girl Scout Text Book" panose="02020003000000000000" pitchFamily="18" charset="0"/>
              </a:defRPr>
            </a:lvl2pPr>
            <a:lvl3pPr algn="l">
              <a:lnSpc>
                <a:spcPct val="100000"/>
              </a:lnSpc>
              <a:buFontTx/>
              <a:buNone/>
              <a:defRPr>
                <a:latin typeface="Girl Scout Text Book" panose="02020003000000000000" pitchFamily="18" charset="0"/>
              </a:defRPr>
            </a:lvl3pPr>
            <a:lvl4pPr algn="l">
              <a:lnSpc>
                <a:spcPct val="100000"/>
              </a:lnSpc>
              <a:buFontTx/>
              <a:buNone/>
              <a:defRPr>
                <a:latin typeface="Girl Scout Text Book" panose="02020003000000000000" pitchFamily="18" charset="0"/>
              </a:defRPr>
            </a:lvl4pPr>
            <a:lvl5pPr algn="l">
              <a:lnSpc>
                <a:spcPct val="100000"/>
              </a:lnSpc>
              <a:buFontTx/>
              <a:buNone/>
              <a:defRPr>
                <a:latin typeface="Girl Scout Text Book" panose="02020003000000000000"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7">
            <a:extLst>
              <a:ext uri="{FF2B5EF4-FFF2-40B4-BE49-F238E27FC236}">
                <a16:creationId xmlns:a16="http://schemas.microsoft.com/office/drawing/2014/main" id="{0BC69D56-1621-8147-B991-8A411DCD9D74}"/>
              </a:ext>
            </a:extLst>
          </p:cNvPr>
          <p:cNvSpPr>
            <a:spLocks noGrp="1"/>
          </p:cNvSpPr>
          <p:nvPr>
            <p:ph type="pic" sz="quarter" idx="16"/>
          </p:nvPr>
        </p:nvSpPr>
        <p:spPr>
          <a:xfrm>
            <a:off x="7573444" y="0"/>
            <a:ext cx="4020679" cy="6002215"/>
          </a:xfrm>
        </p:spPr>
      </p:sp>
    </p:spTree>
    <p:extLst>
      <p:ext uri="{BB962C8B-B14F-4D97-AF65-F5344CB8AC3E}">
        <p14:creationId xmlns:p14="http://schemas.microsoft.com/office/powerpoint/2010/main" val="5707735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1C8FCBD-666F-E04D-9A29-BBB8307EEF49}"/>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1FA6FA8-482B-D542-8D26-DA4A6A06FE81}"/>
              </a:ext>
            </a:extLst>
          </p:cNvPr>
          <p:cNvSpPr>
            <a:spLocks noGrp="1"/>
          </p:cNvSpPr>
          <p:nvPr>
            <p:ph type="title"/>
          </p:nvPr>
        </p:nvSpPr>
        <p:spPr>
          <a:xfrm>
            <a:off x="6096000" y="855785"/>
            <a:ext cx="5257800" cy="1325563"/>
          </a:xfrm>
        </p:spPr>
        <p:txBody>
          <a:bodyPr/>
          <a:lstStyle>
            <a:lvl1pPr>
              <a:defRPr sz="4000">
                <a:latin typeface="Girl Scout Text Book" panose="02020003000000000000" pitchFamily="18" charset="0"/>
              </a:defRPr>
            </a:lvl1pPr>
          </a:lstStyle>
          <a:p>
            <a:r>
              <a:rPr lang="en-US"/>
              <a:t>Click to edit Master title style</a:t>
            </a:r>
          </a:p>
        </p:txBody>
      </p:sp>
      <p:sp>
        <p:nvSpPr>
          <p:cNvPr id="4" name="Content Placeholder 3">
            <a:extLst>
              <a:ext uri="{FF2B5EF4-FFF2-40B4-BE49-F238E27FC236}">
                <a16:creationId xmlns:a16="http://schemas.microsoft.com/office/drawing/2014/main" id="{80B405EF-2F46-E34A-AC54-502BE3E2E962}"/>
              </a:ext>
            </a:extLst>
          </p:cNvPr>
          <p:cNvSpPr>
            <a:spLocks noGrp="1"/>
          </p:cNvSpPr>
          <p:nvPr>
            <p:ph sz="half" idx="2"/>
          </p:nvPr>
        </p:nvSpPr>
        <p:spPr>
          <a:xfrm>
            <a:off x="6096000" y="2391509"/>
            <a:ext cx="5257800" cy="3423138"/>
          </a:xfrm>
        </p:spPr>
        <p:txBody>
          <a:bodyPr/>
          <a:lstStyle>
            <a:lvl1pPr>
              <a:lnSpc>
                <a:spcPct val="100000"/>
              </a:lnSpc>
              <a:buFontTx/>
              <a:buNone/>
              <a:defRPr>
                <a:latin typeface="Girl Scout Text Book" panose="02020003000000000000" pitchFamily="18" charset="0"/>
              </a:defRPr>
            </a:lvl1pPr>
            <a:lvl2pPr>
              <a:lnSpc>
                <a:spcPct val="100000"/>
              </a:lnSpc>
              <a:buFontTx/>
              <a:buNone/>
              <a:defRPr>
                <a:latin typeface="Girl Scout Text Book" panose="02020003000000000000" pitchFamily="18" charset="0"/>
              </a:defRPr>
            </a:lvl2pPr>
            <a:lvl3pPr>
              <a:lnSpc>
                <a:spcPct val="100000"/>
              </a:lnSpc>
              <a:buFontTx/>
              <a:buNone/>
              <a:defRPr>
                <a:latin typeface="Girl Scout Text Book" panose="02020003000000000000" pitchFamily="18" charset="0"/>
              </a:defRPr>
            </a:lvl3pPr>
            <a:lvl4pPr>
              <a:lnSpc>
                <a:spcPct val="100000"/>
              </a:lnSpc>
              <a:buFontTx/>
              <a:buNone/>
              <a:defRPr>
                <a:latin typeface="Girl Scout Text Book" panose="02020003000000000000" pitchFamily="18" charset="0"/>
              </a:defRPr>
            </a:lvl4pPr>
            <a:lvl5pPr>
              <a:lnSpc>
                <a:spcPct val="100000"/>
              </a:lnSpc>
              <a:buFontTx/>
              <a:buNone/>
              <a:defRPr>
                <a:latin typeface="Girl Scout Text Book" panose="02020003000000000000"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7">
            <a:extLst>
              <a:ext uri="{FF2B5EF4-FFF2-40B4-BE49-F238E27FC236}">
                <a16:creationId xmlns:a16="http://schemas.microsoft.com/office/drawing/2014/main" id="{07AE7FB5-9DFC-D745-B73A-97A2C8D677E5}"/>
              </a:ext>
            </a:extLst>
          </p:cNvPr>
          <p:cNvSpPr>
            <a:spLocks noGrp="1"/>
          </p:cNvSpPr>
          <p:nvPr>
            <p:ph type="pic" sz="quarter" idx="16"/>
          </p:nvPr>
        </p:nvSpPr>
        <p:spPr>
          <a:xfrm>
            <a:off x="715443" y="855785"/>
            <a:ext cx="4735787" cy="4958861"/>
          </a:xfrm>
        </p:spPr>
      </p:sp>
    </p:spTree>
    <p:extLst>
      <p:ext uri="{BB962C8B-B14F-4D97-AF65-F5344CB8AC3E}">
        <p14:creationId xmlns:p14="http://schemas.microsoft.com/office/powerpoint/2010/main" val="28922550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1C8FCBD-666F-E04D-9A29-BBB8307EEF49}"/>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1FA6FA8-482B-D542-8D26-DA4A6A06FE81}"/>
              </a:ext>
            </a:extLst>
          </p:cNvPr>
          <p:cNvSpPr>
            <a:spLocks noGrp="1"/>
          </p:cNvSpPr>
          <p:nvPr>
            <p:ph type="title"/>
          </p:nvPr>
        </p:nvSpPr>
        <p:spPr>
          <a:xfrm>
            <a:off x="838200" y="855785"/>
            <a:ext cx="5257800" cy="1325563"/>
          </a:xfrm>
        </p:spPr>
        <p:txBody>
          <a:bodyPr/>
          <a:lstStyle>
            <a:lvl1pPr>
              <a:defRPr sz="4000">
                <a:latin typeface="Girl Scout Text Book" panose="02020003000000000000" pitchFamily="18" charset="0"/>
              </a:defRPr>
            </a:lvl1pPr>
          </a:lstStyle>
          <a:p>
            <a:r>
              <a:rPr lang="en-US"/>
              <a:t>Click to edit Master title style</a:t>
            </a:r>
          </a:p>
        </p:txBody>
      </p:sp>
      <p:sp>
        <p:nvSpPr>
          <p:cNvPr id="4" name="Content Placeholder 3">
            <a:extLst>
              <a:ext uri="{FF2B5EF4-FFF2-40B4-BE49-F238E27FC236}">
                <a16:creationId xmlns:a16="http://schemas.microsoft.com/office/drawing/2014/main" id="{80B405EF-2F46-E34A-AC54-502BE3E2E962}"/>
              </a:ext>
            </a:extLst>
          </p:cNvPr>
          <p:cNvSpPr>
            <a:spLocks noGrp="1"/>
          </p:cNvSpPr>
          <p:nvPr>
            <p:ph sz="half" idx="2"/>
          </p:nvPr>
        </p:nvSpPr>
        <p:spPr>
          <a:xfrm>
            <a:off x="838200" y="2391509"/>
            <a:ext cx="5257800" cy="3423138"/>
          </a:xfrm>
        </p:spPr>
        <p:txBody>
          <a:bodyPr/>
          <a:lstStyle>
            <a:lvl1pPr>
              <a:lnSpc>
                <a:spcPct val="100000"/>
              </a:lnSpc>
              <a:buFontTx/>
              <a:buNone/>
              <a:defRPr>
                <a:latin typeface="Girl Scout Text Book" panose="02020003000000000000" pitchFamily="18" charset="0"/>
              </a:defRPr>
            </a:lvl1pPr>
            <a:lvl2pPr>
              <a:lnSpc>
                <a:spcPct val="100000"/>
              </a:lnSpc>
              <a:buFontTx/>
              <a:buNone/>
              <a:defRPr>
                <a:latin typeface="Girl Scout Text Book" panose="02020003000000000000" pitchFamily="18" charset="0"/>
              </a:defRPr>
            </a:lvl2pPr>
            <a:lvl3pPr>
              <a:lnSpc>
                <a:spcPct val="100000"/>
              </a:lnSpc>
              <a:buFontTx/>
              <a:buNone/>
              <a:defRPr>
                <a:latin typeface="Girl Scout Text Book" panose="02020003000000000000" pitchFamily="18" charset="0"/>
              </a:defRPr>
            </a:lvl3pPr>
            <a:lvl4pPr>
              <a:lnSpc>
                <a:spcPct val="100000"/>
              </a:lnSpc>
              <a:buFontTx/>
              <a:buNone/>
              <a:defRPr>
                <a:latin typeface="Girl Scout Text Book" panose="02020003000000000000" pitchFamily="18" charset="0"/>
              </a:defRPr>
            </a:lvl4pPr>
            <a:lvl5pPr>
              <a:lnSpc>
                <a:spcPct val="100000"/>
              </a:lnSpc>
              <a:buFontTx/>
              <a:buNone/>
              <a:defRPr>
                <a:latin typeface="Girl Scout Text Book" panose="02020003000000000000"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7">
            <a:extLst>
              <a:ext uri="{FF2B5EF4-FFF2-40B4-BE49-F238E27FC236}">
                <a16:creationId xmlns:a16="http://schemas.microsoft.com/office/drawing/2014/main" id="{07AE7FB5-9DFC-D745-B73A-97A2C8D677E5}"/>
              </a:ext>
            </a:extLst>
          </p:cNvPr>
          <p:cNvSpPr>
            <a:spLocks noGrp="1"/>
          </p:cNvSpPr>
          <p:nvPr>
            <p:ph type="pic" sz="quarter" idx="16"/>
          </p:nvPr>
        </p:nvSpPr>
        <p:spPr>
          <a:xfrm>
            <a:off x="6618013" y="855785"/>
            <a:ext cx="4735787" cy="4958861"/>
          </a:xfrm>
        </p:spPr>
      </p:sp>
    </p:spTree>
    <p:extLst>
      <p:ext uri="{BB962C8B-B14F-4D97-AF65-F5344CB8AC3E}">
        <p14:creationId xmlns:p14="http://schemas.microsoft.com/office/powerpoint/2010/main" val="4654065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A78CE0-7C00-7140-B2EE-BBE51C1F6286}"/>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13B2CF8-9750-054F-B43C-11928B429008}"/>
              </a:ext>
            </a:extLst>
          </p:cNvPr>
          <p:cNvSpPr>
            <a:spLocks noGrp="1"/>
          </p:cNvSpPr>
          <p:nvPr>
            <p:ph type="title"/>
          </p:nvPr>
        </p:nvSpPr>
        <p:spPr/>
        <p:txBody>
          <a:bodyPr/>
          <a:lstStyle>
            <a:lvl1pPr algn="ctr">
              <a:defRPr sz="4000">
                <a:latin typeface="Girl Scout Text Book" panose="02020003000000000000" pitchFamily="18" charset="0"/>
              </a:defRPr>
            </a:lvl1pPr>
          </a:lstStyle>
          <a:p>
            <a:r>
              <a:rPr lang="en-US"/>
              <a:t>Click to edit Master title style</a:t>
            </a:r>
          </a:p>
        </p:txBody>
      </p:sp>
      <p:sp>
        <p:nvSpPr>
          <p:cNvPr id="8" name="Content Placeholder 2">
            <a:extLst>
              <a:ext uri="{FF2B5EF4-FFF2-40B4-BE49-F238E27FC236}">
                <a16:creationId xmlns:a16="http://schemas.microsoft.com/office/drawing/2014/main" id="{65CEE394-D01F-4143-830E-68D5B6D22A75}"/>
              </a:ext>
            </a:extLst>
          </p:cNvPr>
          <p:cNvSpPr>
            <a:spLocks noGrp="1"/>
          </p:cNvSpPr>
          <p:nvPr>
            <p:ph idx="1"/>
          </p:nvPr>
        </p:nvSpPr>
        <p:spPr>
          <a:xfrm>
            <a:off x="838199" y="1910862"/>
            <a:ext cx="10515599" cy="2379784"/>
          </a:xfrm>
        </p:spPr>
        <p:txBody>
          <a:bodyPr/>
          <a:lstStyle>
            <a:lvl1pPr algn="ctr">
              <a:lnSpc>
                <a:spcPct val="100000"/>
              </a:lnSpc>
              <a:buFontTx/>
              <a:buNone/>
              <a:defRPr>
                <a:latin typeface="Girl Scout Text Book" panose="02020003000000000000" pitchFamily="18" charset="0"/>
              </a:defRPr>
            </a:lvl1pPr>
            <a:lvl2pPr algn="ctr">
              <a:lnSpc>
                <a:spcPct val="100000"/>
              </a:lnSpc>
              <a:buFontTx/>
              <a:buNone/>
              <a:defRPr>
                <a:latin typeface="Girl Scout Text Book" panose="02020003000000000000" pitchFamily="18" charset="0"/>
              </a:defRPr>
            </a:lvl2pPr>
            <a:lvl3pPr algn="ctr">
              <a:lnSpc>
                <a:spcPct val="100000"/>
              </a:lnSpc>
              <a:buFontTx/>
              <a:buNone/>
              <a:defRPr>
                <a:latin typeface="Girl Scout Text Book" panose="02020003000000000000" pitchFamily="18" charset="0"/>
              </a:defRPr>
            </a:lvl3pPr>
            <a:lvl4pPr algn="ctr">
              <a:lnSpc>
                <a:spcPct val="100000"/>
              </a:lnSpc>
              <a:buFontTx/>
              <a:buNone/>
              <a:defRPr>
                <a:latin typeface="Girl Scout Text Book" panose="02020003000000000000" pitchFamily="18" charset="0"/>
              </a:defRPr>
            </a:lvl4pPr>
            <a:lvl5pPr algn="ctr">
              <a:lnSpc>
                <a:spcPct val="100000"/>
              </a:lnSpc>
              <a:buFontTx/>
              <a:buNone/>
              <a:defRPr>
                <a:latin typeface="Girl Scout Text Book" panose="02020003000000000000"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7">
            <a:extLst>
              <a:ext uri="{FF2B5EF4-FFF2-40B4-BE49-F238E27FC236}">
                <a16:creationId xmlns:a16="http://schemas.microsoft.com/office/drawing/2014/main" id="{8AF2C8D2-0B64-824D-A4A7-64CE56372198}"/>
              </a:ext>
            </a:extLst>
          </p:cNvPr>
          <p:cNvSpPr>
            <a:spLocks noGrp="1"/>
          </p:cNvSpPr>
          <p:nvPr>
            <p:ph type="pic" sz="quarter" idx="16"/>
          </p:nvPr>
        </p:nvSpPr>
        <p:spPr>
          <a:xfrm>
            <a:off x="838199" y="4510821"/>
            <a:ext cx="10515599" cy="2379784"/>
          </a:xfrm>
        </p:spPr>
      </p:sp>
    </p:spTree>
    <p:extLst>
      <p:ext uri="{BB962C8B-B14F-4D97-AF65-F5344CB8AC3E}">
        <p14:creationId xmlns:p14="http://schemas.microsoft.com/office/powerpoint/2010/main" val="11366409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DB309A0-8A0C-FE4A-B176-42C5A1F48AE5}"/>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4C9BAAF-BAC3-0245-ABF3-5256A3DC36A4}"/>
              </a:ext>
            </a:extLst>
          </p:cNvPr>
          <p:cNvSpPr>
            <a:spLocks noGrp="1"/>
          </p:cNvSpPr>
          <p:nvPr>
            <p:ph type="ctrTitle" hasCustomPrompt="1"/>
          </p:nvPr>
        </p:nvSpPr>
        <p:spPr>
          <a:xfrm>
            <a:off x="1524000" y="2001837"/>
            <a:ext cx="9144000" cy="1508125"/>
          </a:xfrm>
        </p:spPr>
        <p:txBody>
          <a:bodyPr anchor="b"/>
          <a:lstStyle>
            <a:lvl1pPr algn="ctr">
              <a:defRPr sz="5000">
                <a:solidFill>
                  <a:schemeClr val="bg1"/>
                </a:solidFill>
                <a:latin typeface="Girl Scout Text Book" panose="02020003000000000000" pitchFamily="18" charset="0"/>
              </a:defRPr>
            </a:lvl1pPr>
          </a:lstStyle>
          <a:p>
            <a:r>
              <a:rPr lang="en-US"/>
              <a:t>Type Your Header Here</a:t>
            </a:r>
          </a:p>
        </p:txBody>
      </p:sp>
      <p:sp>
        <p:nvSpPr>
          <p:cNvPr id="3" name="Subtitle 2">
            <a:extLst>
              <a:ext uri="{FF2B5EF4-FFF2-40B4-BE49-F238E27FC236}">
                <a16:creationId xmlns:a16="http://schemas.microsoft.com/office/drawing/2014/main" id="{8AEC1E54-18F1-1B45-BDB6-9D25ACA8F38B}"/>
              </a:ext>
            </a:extLst>
          </p:cNvPr>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latin typeface="Girl Scout Text Book" panose="02020003000000000000"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 header title</a:t>
            </a:r>
          </a:p>
        </p:txBody>
      </p:sp>
    </p:spTree>
    <p:extLst>
      <p:ext uri="{BB962C8B-B14F-4D97-AF65-F5344CB8AC3E}">
        <p14:creationId xmlns:p14="http://schemas.microsoft.com/office/powerpoint/2010/main" val="1361943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8A2ED8-1B2C-1D47-A7DF-E561BE2730A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02ECA98-F5CF-9E44-8E9D-06484888D214}"/>
              </a:ext>
            </a:extLst>
          </p:cNvPr>
          <p:cNvSpPr>
            <a:spLocks noGrp="1"/>
          </p:cNvSpPr>
          <p:nvPr>
            <p:ph type="title"/>
          </p:nvPr>
        </p:nvSpPr>
        <p:spPr>
          <a:xfrm>
            <a:off x="685800" y="1280991"/>
            <a:ext cx="6547337" cy="1325563"/>
          </a:xfrm>
        </p:spPr>
        <p:txBody>
          <a:bodyPr/>
          <a:lstStyle>
            <a:lvl1pPr algn="l">
              <a:defRPr sz="4000">
                <a:latin typeface="Girl Scout Text Book" panose="02020003000000000000"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068C14F3-E29B-FD4C-92BA-4CB686AA51A4}"/>
              </a:ext>
            </a:extLst>
          </p:cNvPr>
          <p:cNvSpPr>
            <a:spLocks noGrp="1"/>
          </p:cNvSpPr>
          <p:nvPr>
            <p:ph idx="1"/>
          </p:nvPr>
        </p:nvSpPr>
        <p:spPr>
          <a:xfrm>
            <a:off x="685801" y="2778369"/>
            <a:ext cx="6406662" cy="3892062"/>
          </a:xfrm>
        </p:spPr>
        <p:txBody>
          <a:bodyPr/>
          <a:lstStyle>
            <a:lvl1pPr algn="l">
              <a:lnSpc>
                <a:spcPct val="100000"/>
              </a:lnSpc>
              <a:buFontTx/>
              <a:buNone/>
              <a:defRPr>
                <a:latin typeface="Girl Scout Text Book" panose="02020003000000000000" pitchFamily="18" charset="0"/>
              </a:defRPr>
            </a:lvl1pPr>
            <a:lvl2pPr algn="l">
              <a:lnSpc>
                <a:spcPct val="100000"/>
              </a:lnSpc>
              <a:buFontTx/>
              <a:buNone/>
              <a:defRPr>
                <a:latin typeface="Girl Scout Text Book" panose="02020003000000000000" pitchFamily="18" charset="0"/>
              </a:defRPr>
            </a:lvl2pPr>
            <a:lvl3pPr algn="l">
              <a:lnSpc>
                <a:spcPct val="100000"/>
              </a:lnSpc>
              <a:buFontTx/>
              <a:buNone/>
              <a:defRPr>
                <a:latin typeface="Girl Scout Text Book" panose="02020003000000000000" pitchFamily="18" charset="0"/>
              </a:defRPr>
            </a:lvl3pPr>
            <a:lvl4pPr algn="l">
              <a:lnSpc>
                <a:spcPct val="100000"/>
              </a:lnSpc>
              <a:buFontTx/>
              <a:buNone/>
              <a:defRPr>
                <a:latin typeface="Girl Scout Text Book" panose="02020003000000000000" pitchFamily="18" charset="0"/>
              </a:defRPr>
            </a:lvl4pPr>
            <a:lvl5pPr algn="l">
              <a:lnSpc>
                <a:spcPct val="100000"/>
              </a:lnSpc>
              <a:buFontTx/>
              <a:buNone/>
              <a:defRPr>
                <a:latin typeface="Girl Scout Text Book" panose="02020003000000000000"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7">
            <a:extLst>
              <a:ext uri="{FF2B5EF4-FFF2-40B4-BE49-F238E27FC236}">
                <a16:creationId xmlns:a16="http://schemas.microsoft.com/office/drawing/2014/main" id="{0BC69D56-1621-8147-B991-8A411DCD9D74}"/>
              </a:ext>
            </a:extLst>
          </p:cNvPr>
          <p:cNvSpPr>
            <a:spLocks noGrp="1"/>
          </p:cNvSpPr>
          <p:nvPr>
            <p:ph type="pic" sz="quarter" idx="16"/>
          </p:nvPr>
        </p:nvSpPr>
        <p:spPr>
          <a:xfrm>
            <a:off x="7573444" y="0"/>
            <a:ext cx="4020679" cy="6002215"/>
          </a:xfrm>
        </p:spPr>
      </p:sp>
    </p:spTree>
    <p:extLst>
      <p:ext uri="{BB962C8B-B14F-4D97-AF65-F5344CB8AC3E}">
        <p14:creationId xmlns:p14="http://schemas.microsoft.com/office/powerpoint/2010/main" val="3198770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8A2ED8-1B2C-1D47-A7DF-E561BE2730A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02ECA98-F5CF-9E44-8E9D-06484888D214}"/>
              </a:ext>
            </a:extLst>
          </p:cNvPr>
          <p:cNvSpPr>
            <a:spLocks noGrp="1"/>
          </p:cNvSpPr>
          <p:nvPr>
            <p:ph type="title"/>
          </p:nvPr>
        </p:nvSpPr>
        <p:spPr>
          <a:xfrm>
            <a:off x="685800" y="1280991"/>
            <a:ext cx="6547337" cy="1325563"/>
          </a:xfrm>
        </p:spPr>
        <p:txBody>
          <a:bodyPr/>
          <a:lstStyle>
            <a:lvl1pPr algn="l">
              <a:defRPr sz="4000">
                <a:latin typeface="Girl Scout Text Book" panose="02020003000000000000"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068C14F3-E29B-FD4C-92BA-4CB686AA51A4}"/>
              </a:ext>
            </a:extLst>
          </p:cNvPr>
          <p:cNvSpPr>
            <a:spLocks noGrp="1"/>
          </p:cNvSpPr>
          <p:nvPr>
            <p:ph idx="1"/>
          </p:nvPr>
        </p:nvSpPr>
        <p:spPr>
          <a:xfrm>
            <a:off x="685801" y="2778369"/>
            <a:ext cx="6406662" cy="3892062"/>
          </a:xfrm>
        </p:spPr>
        <p:txBody>
          <a:bodyPr/>
          <a:lstStyle>
            <a:lvl1pPr algn="l">
              <a:lnSpc>
                <a:spcPct val="100000"/>
              </a:lnSpc>
              <a:buFontTx/>
              <a:buNone/>
              <a:defRPr>
                <a:latin typeface="Girl Scout Text Book" panose="02020003000000000000" pitchFamily="18" charset="0"/>
              </a:defRPr>
            </a:lvl1pPr>
            <a:lvl2pPr algn="l">
              <a:lnSpc>
                <a:spcPct val="100000"/>
              </a:lnSpc>
              <a:buFontTx/>
              <a:buNone/>
              <a:defRPr>
                <a:latin typeface="Girl Scout Text Book" panose="02020003000000000000" pitchFamily="18" charset="0"/>
              </a:defRPr>
            </a:lvl2pPr>
            <a:lvl3pPr algn="l">
              <a:lnSpc>
                <a:spcPct val="100000"/>
              </a:lnSpc>
              <a:buFontTx/>
              <a:buNone/>
              <a:defRPr>
                <a:latin typeface="Girl Scout Text Book" panose="02020003000000000000" pitchFamily="18" charset="0"/>
              </a:defRPr>
            </a:lvl3pPr>
            <a:lvl4pPr algn="l">
              <a:lnSpc>
                <a:spcPct val="100000"/>
              </a:lnSpc>
              <a:buFontTx/>
              <a:buNone/>
              <a:defRPr>
                <a:latin typeface="Girl Scout Text Book" panose="02020003000000000000" pitchFamily="18" charset="0"/>
              </a:defRPr>
            </a:lvl4pPr>
            <a:lvl5pPr algn="l">
              <a:lnSpc>
                <a:spcPct val="100000"/>
              </a:lnSpc>
              <a:buFontTx/>
              <a:buNone/>
              <a:defRPr>
                <a:latin typeface="Girl Scout Text Book" panose="02020003000000000000"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7">
            <a:extLst>
              <a:ext uri="{FF2B5EF4-FFF2-40B4-BE49-F238E27FC236}">
                <a16:creationId xmlns:a16="http://schemas.microsoft.com/office/drawing/2014/main" id="{0BC69D56-1621-8147-B991-8A411DCD9D74}"/>
              </a:ext>
            </a:extLst>
          </p:cNvPr>
          <p:cNvSpPr>
            <a:spLocks noGrp="1"/>
          </p:cNvSpPr>
          <p:nvPr>
            <p:ph type="pic" sz="quarter" idx="16"/>
          </p:nvPr>
        </p:nvSpPr>
        <p:spPr>
          <a:xfrm>
            <a:off x="7573444" y="0"/>
            <a:ext cx="4020679" cy="6002215"/>
          </a:xfrm>
        </p:spPr>
      </p:sp>
    </p:spTree>
    <p:extLst>
      <p:ext uri="{BB962C8B-B14F-4D97-AF65-F5344CB8AC3E}">
        <p14:creationId xmlns:p14="http://schemas.microsoft.com/office/powerpoint/2010/main" val="774135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1C8FCBD-666F-E04D-9A29-BBB8307EEF49}"/>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1FA6FA8-482B-D542-8D26-DA4A6A06FE81}"/>
              </a:ext>
            </a:extLst>
          </p:cNvPr>
          <p:cNvSpPr>
            <a:spLocks noGrp="1"/>
          </p:cNvSpPr>
          <p:nvPr>
            <p:ph type="title"/>
          </p:nvPr>
        </p:nvSpPr>
        <p:spPr>
          <a:xfrm>
            <a:off x="6096000" y="855785"/>
            <a:ext cx="5257800" cy="1325563"/>
          </a:xfrm>
        </p:spPr>
        <p:txBody>
          <a:bodyPr/>
          <a:lstStyle>
            <a:lvl1pPr>
              <a:defRPr sz="4000">
                <a:latin typeface="Girl Scout Text Book" panose="02020003000000000000" pitchFamily="18" charset="0"/>
              </a:defRPr>
            </a:lvl1pPr>
          </a:lstStyle>
          <a:p>
            <a:r>
              <a:rPr lang="en-US"/>
              <a:t>Click to edit Master title style</a:t>
            </a:r>
          </a:p>
        </p:txBody>
      </p:sp>
      <p:sp>
        <p:nvSpPr>
          <p:cNvPr id="4" name="Content Placeholder 3">
            <a:extLst>
              <a:ext uri="{FF2B5EF4-FFF2-40B4-BE49-F238E27FC236}">
                <a16:creationId xmlns:a16="http://schemas.microsoft.com/office/drawing/2014/main" id="{80B405EF-2F46-E34A-AC54-502BE3E2E962}"/>
              </a:ext>
            </a:extLst>
          </p:cNvPr>
          <p:cNvSpPr>
            <a:spLocks noGrp="1"/>
          </p:cNvSpPr>
          <p:nvPr>
            <p:ph sz="half" idx="2"/>
          </p:nvPr>
        </p:nvSpPr>
        <p:spPr>
          <a:xfrm>
            <a:off x="6096000" y="2391509"/>
            <a:ext cx="5257800" cy="3423138"/>
          </a:xfrm>
        </p:spPr>
        <p:txBody>
          <a:bodyPr/>
          <a:lstStyle>
            <a:lvl1pPr>
              <a:lnSpc>
                <a:spcPct val="100000"/>
              </a:lnSpc>
              <a:buFontTx/>
              <a:buNone/>
              <a:defRPr>
                <a:latin typeface="Girl Scout Text Book" panose="02020003000000000000" pitchFamily="18" charset="0"/>
              </a:defRPr>
            </a:lvl1pPr>
            <a:lvl2pPr>
              <a:lnSpc>
                <a:spcPct val="100000"/>
              </a:lnSpc>
              <a:buFontTx/>
              <a:buNone/>
              <a:defRPr>
                <a:latin typeface="Girl Scout Text Book" panose="02020003000000000000" pitchFamily="18" charset="0"/>
              </a:defRPr>
            </a:lvl2pPr>
            <a:lvl3pPr>
              <a:lnSpc>
                <a:spcPct val="100000"/>
              </a:lnSpc>
              <a:buFontTx/>
              <a:buNone/>
              <a:defRPr>
                <a:latin typeface="Girl Scout Text Book" panose="02020003000000000000" pitchFamily="18" charset="0"/>
              </a:defRPr>
            </a:lvl3pPr>
            <a:lvl4pPr>
              <a:lnSpc>
                <a:spcPct val="100000"/>
              </a:lnSpc>
              <a:buFontTx/>
              <a:buNone/>
              <a:defRPr>
                <a:latin typeface="Girl Scout Text Book" panose="02020003000000000000" pitchFamily="18" charset="0"/>
              </a:defRPr>
            </a:lvl4pPr>
            <a:lvl5pPr>
              <a:lnSpc>
                <a:spcPct val="100000"/>
              </a:lnSpc>
              <a:buFontTx/>
              <a:buNone/>
              <a:defRPr>
                <a:latin typeface="Girl Scout Text Book" panose="02020003000000000000"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7">
            <a:extLst>
              <a:ext uri="{FF2B5EF4-FFF2-40B4-BE49-F238E27FC236}">
                <a16:creationId xmlns:a16="http://schemas.microsoft.com/office/drawing/2014/main" id="{07AE7FB5-9DFC-D745-B73A-97A2C8D677E5}"/>
              </a:ext>
            </a:extLst>
          </p:cNvPr>
          <p:cNvSpPr>
            <a:spLocks noGrp="1"/>
          </p:cNvSpPr>
          <p:nvPr>
            <p:ph type="pic" sz="quarter" idx="16"/>
          </p:nvPr>
        </p:nvSpPr>
        <p:spPr>
          <a:xfrm>
            <a:off x="715443" y="855785"/>
            <a:ext cx="4735787" cy="4958861"/>
          </a:xfrm>
        </p:spPr>
      </p:sp>
    </p:spTree>
    <p:extLst>
      <p:ext uri="{BB962C8B-B14F-4D97-AF65-F5344CB8AC3E}">
        <p14:creationId xmlns:p14="http://schemas.microsoft.com/office/powerpoint/2010/main" val="13741555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1C8FCBD-666F-E04D-9A29-BBB8307EEF49}"/>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1FA6FA8-482B-D542-8D26-DA4A6A06FE81}"/>
              </a:ext>
            </a:extLst>
          </p:cNvPr>
          <p:cNvSpPr>
            <a:spLocks noGrp="1"/>
          </p:cNvSpPr>
          <p:nvPr>
            <p:ph type="title"/>
          </p:nvPr>
        </p:nvSpPr>
        <p:spPr>
          <a:xfrm>
            <a:off x="838200" y="855785"/>
            <a:ext cx="5257800" cy="1325563"/>
          </a:xfrm>
        </p:spPr>
        <p:txBody>
          <a:bodyPr/>
          <a:lstStyle>
            <a:lvl1pPr>
              <a:defRPr sz="4000">
                <a:latin typeface="Girl Scout Text Book" panose="02020003000000000000" pitchFamily="18" charset="0"/>
              </a:defRPr>
            </a:lvl1pPr>
          </a:lstStyle>
          <a:p>
            <a:r>
              <a:rPr lang="en-US"/>
              <a:t>Click to edit Master title style</a:t>
            </a:r>
          </a:p>
        </p:txBody>
      </p:sp>
      <p:sp>
        <p:nvSpPr>
          <p:cNvPr id="4" name="Content Placeholder 3">
            <a:extLst>
              <a:ext uri="{FF2B5EF4-FFF2-40B4-BE49-F238E27FC236}">
                <a16:creationId xmlns:a16="http://schemas.microsoft.com/office/drawing/2014/main" id="{80B405EF-2F46-E34A-AC54-502BE3E2E962}"/>
              </a:ext>
            </a:extLst>
          </p:cNvPr>
          <p:cNvSpPr>
            <a:spLocks noGrp="1"/>
          </p:cNvSpPr>
          <p:nvPr>
            <p:ph sz="half" idx="2"/>
          </p:nvPr>
        </p:nvSpPr>
        <p:spPr>
          <a:xfrm>
            <a:off x="838200" y="2391509"/>
            <a:ext cx="5257800" cy="3423138"/>
          </a:xfrm>
        </p:spPr>
        <p:txBody>
          <a:bodyPr/>
          <a:lstStyle>
            <a:lvl1pPr>
              <a:lnSpc>
                <a:spcPct val="100000"/>
              </a:lnSpc>
              <a:buFontTx/>
              <a:buNone/>
              <a:defRPr>
                <a:latin typeface="Girl Scout Text Book" panose="02020003000000000000" pitchFamily="18" charset="0"/>
              </a:defRPr>
            </a:lvl1pPr>
            <a:lvl2pPr>
              <a:lnSpc>
                <a:spcPct val="100000"/>
              </a:lnSpc>
              <a:buFontTx/>
              <a:buNone/>
              <a:defRPr>
                <a:latin typeface="Girl Scout Text Book" panose="02020003000000000000" pitchFamily="18" charset="0"/>
              </a:defRPr>
            </a:lvl2pPr>
            <a:lvl3pPr>
              <a:lnSpc>
                <a:spcPct val="100000"/>
              </a:lnSpc>
              <a:buFontTx/>
              <a:buNone/>
              <a:defRPr>
                <a:latin typeface="Girl Scout Text Book" panose="02020003000000000000" pitchFamily="18" charset="0"/>
              </a:defRPr>
            </a:lvl3pPr>
            <a:lvl4pPr>
              <a:lnSpc>
                <a:spcPct val="100000"/>
              </a:lnSpc>
              <a:buFontTx/>
              <a:buNone/>
              <a:defRPr>
                <a:latin typeface="Girl Scout Text Book" panose="02020003000000000000" pitchFamily="18" charset="0"/>
              </a:defRPr>
            </a:lvl4pPr>
            <a:lvl5pPr>
              <a:lnSpc>
                <a:spcPct val="100000"/>
              </a:lnSpc>
              <a:buFontTx/>
              <a:buNone/>
              <a:defRPr>
                <a:latin typeface="Girl Scout Text Book" panose="02020003000000000000"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7">
            <a:extLst>
              <a:ext uri="{FF2B5EF4-FFF2-40B4-BE49-F238E27FC236}">
                <a16:creationId xmlns:a16="http://schemas.microsoft.com/office/drawing/2014/main" id="{07AE7FB5-9DFC-D745-B73A-97A2C8D677E5}"/>
              </a:ext>
            </a:extLst>
          </p:cNvPr>
          <p:cNvSpPr>
            <a:spLocks noGrp="1"/>
          </p:cNvSpPr>
          <p:nvPr>
            <p:ph type="pic" sz="quarter" idx="16"/>
          </p:nvPr>
        </p:nvSpPr>
        <p:spPr>
          <a:xfrm>
            <a:off x="6618013" y="855785"/>
            <a:ext cx="4735787" cy="4958861"/>
          </a:xfrm>
        </p:spPr>
      </p:sp>
    </p:spTree>
    <p:extLst>
      <p:ext uri="{BB962C8B-B14F-4D97-AF65-F5344CB8AC3E}">
        <p14:creationId xmlns:p14="http://schemas.microsoft.com/office/powerpoint/2010/main" val="1161981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A78CE0-7C00-7140-B2EE-BBE51C1F6286}"/>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13B2CF8-9750-054F-B43C-11928B429008}"/>
              </a:ext>
            </a:extLst>
          </p:cNvPr>
          <p:cNvSpPr>
            <a:spLocks noGrp="1"/>
          </p:cNvSpPr>
          <p:nvPr>
            <p:ph type="title"/>
          </p:nvPr>
        </p:nvSpPr>
        <p:spPr/>
        <p:txBody>
          <a:bodyPr/>
          <a:lstStyle>
            <a:lvl1pPr algn="ctr">
              <a:defRPr sz="4000">
                <a:latin typeface="Girl Scout Text Book" panose="02020003000000000000" pitchFamily="18" charset="0"/>
              </a:defRPr>
            </a:lvl1pPr>
          </a:lstStyle>
          <a:p>
            <a:r>
              <a:rPr lang="en-US"/>
              <a:t>Click to edit Master title style</a:t>
            </a:r>
          </a:p>
        </p:txBody>
      </p:sp>
      <p:sp>
        <p:nvSpPr>
          <p:cNvPr id="8" name="Content Placeholder 2">
            <a:extLst>
              <a:ext uri="{FF2B5EF4-FFF2-40B4-BE49-F238E27FC236}">
                <a16:creationId xmlns:a16="http://schemas.microsoft.com/office/drawing/2014/main" id="{65CEE394-D01F-4143-830E-68D5B6D22A75}"/>
              </a:ext>
            </a:extLst>
          </p:cNvPr>
          <p:cNvSpPr>
            <a:spLocks noGrp="1"/>
          </p:cNvSpPr>
          <p:nvPr>
            <p:ph idx="1"/>
          </p:nvPr>
        </p:nvSpPr>
        <p:spPr>
          <a:xfrm>
            <a:off x="838199" y="1910862"/>
            <a:ext cx="10515599" cy="2379784"/>
          </a:xfrm>
        </p:spPr>
        <p:txBody>
          <a:bodyPr/>
          <a:lstStyle>
            <a:lvl1pPr algn="ctr">
              <a:lnSpc>
                <a:spcPct val="100000"/>
              </a:lnSpc>
              <a:buFontTx/>
              <a:buNone/>
              <a:defRPr>
                <a:latin typeface="Girl Scout Text Book" panose="02020003000000000000" pitchFamily="18" charset="0"/>
              </a:defRPr>
            </a:lvl1pPr>
            <a:lvl2pPr algn="ctr">
              <a:lnSpc>
                <a:spcPct val="100000"/>
              </a:lnSpc>
              <a:buFontTx/>
              <a:buNone/>
              <a:defRPr>
                <a:latin typeface="Girl Scout Text Book" panose="02020003000000000000" pitchFamily="18" charset="0"/>
              </a:defRPr>
            </a:lvl2pPr>
            <a:lvl3pPr algn="ctr">
              <a:lnSpc>
                <a:spcPct val="100000"/>
              </a:lnSpc>
              <a:buFontTx/>
              <a:buNone/>
              <a:defRPr>
                <a:latin typeface="Girl Scout Text Book" panose="02020003000000000000" pitchFamily="18" charset="0"/>
              </a:defRPr>
            </a:lvl3pPr>
            <a:lvl4pPr algn="ctr">
              <a:lnSpc>
                <a:spcPct val="100000"/>
              </a:lnSpc>
              <a:buFontTx/>
              <a:buNone/>
              <a:defRPr>
                <a:latin typeface="Girl Scout Text Book" panose="02020003000000000000" pitchFamily="18" charset="0"/>
              </a:defRPr>
            </a:lvl4pPr>
            <a:lvl5pPr algn="ctr">
              <a:lnSpc>
                <a:spcPct val="100000"/>
              </a:lnSpc>
              <a:buFontTx/>
              <a:buNone/>
              <a:defRPr>
                <a:latin typeface="Girl Scout Text Book" panose="02020003000000000000"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7">
            <a:extLst>
              <a:ext uri="{FF2B5EF4-FFF2-40B4-BE49-F238E27FC236}">
                <a16:creationId xmlns:a16="http://schemas.microsoft.com/office/drawing/2014/main" id="{8AF2C8D2-0B64-824D-A4A7-64CE56372198}"/>
              </a:ext>
            </a:extLst>
          </p:cNvPr>
          <p:cNvSpPr>
            <a:spLocks noGrp="1"/>
          </p:cNvSpPr>
          <p:nvPr>
            <p:ph type="pic" sz="quarter" idx="16"/>
          </p:nvPr>
        </p:nvSpPr>
        <p:spPr>
          <a:xfrm>
            <a:off x="838199" y="4510821"/>
            <a:ext cx="10515599" cy="2379784"/>
          </a:xfrm>
        </p:spPr>
      </p:sp>
    </p:spTree>
    <p:extLst>
      <p:ext uri="{BB962C8B-B14F-4D97-AF65-F5344CB8AC3E}">
        <p14:creationId xmlns:p14="http://schemas.microsoft.com/office/powerpoint/2010/main" val="29273315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DB309A0-8A0C-FE4A-B176-42C5A1F48AE5}"/>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4C9BAAF-BAC3-0245-ABF3-5256A3DC36A4}"/>
              </a:ext>
            </a:extLst>
          </p:cNvPr>
          <p:cNvSpPr>
            <a:spLocks noGrp="1"/>
          </p:cNvSpPr>
          <p:nvPr>
            <p:ph type="ctrTitle" hasCustomPrompt="1"/>
          </p:nvPr>
        </p:nvSpPr>
        <p:spPr>
          <a:xfrm>
            <a:off x="1524000" y="2001837"/>
            <a:ext cx="9144000" cy="1508125"/>
          </a:xfrm>
        </p:spPr>
        <p:txBody>
          <a:bodyPr anchor="b"/>
          <a:lstStyle>
            <a:lvl1pPr algn="ctr">
              <a:defRPr sz="5000">
                <a:solidFill>
                  <a:schemeClr val="bg1"/>
                </a:solidFill>
                <a:latin typeface="Girl Scout Text Book" panose="02020003000000000000" pitchFamily="18" charset="0"/>
              </a:defRPr>
            </a:lvl1pPr>
          </a:lstStyle>
          <a:p>
            <a:r>
              <a:rPr lang="en-US"/>
              <a:t>Type Your Header Here</a:t>
            </a:r>
          </a:p>
        </p:txBody>
      </p:sp>
      <p:sp>
        <p:nvSpPr>
          <p:cNvPr id="3" name="Subtitle 2">
            <a:extLst>
              <a:ext uri="{FF2B5EF4-FFF2-40B4-BE49-F238E27FC236}">
                <a16:creationId xmlns:a16="http://schemas.microsoft.com/office/drawing/2014/main" id="{8AEC1E54-18F1-1B45-BDB6-9D25ACA8F38B}"/>
              </a:ext>
            </a:extLst>
          </p:cNvPr>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latin typeface="Girl Scout Text Book" panose="02020003000000000000"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 header title</a:t>
            </a:r>
          </a:p>
        </p:txBody>
      </p:sp>
    </p:spTree>
    <p:extLst>
      <p:ext uri="{BB962C8B-B14F-4D97-AF65-F5344CB8AC3E}">
        <p14:creationId xmlns:p14="http://schemas.microsoft.com/office/powerpoint/2010/main" val="41909814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8A2ED8-1B2C-1D47-A7DF-E561BE2730A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02ECA98-F5CF-9E44-8E9D-06484888D214}"/>
              </a:ext>
            </a:extLst>
          </p:cNvPr>
          <p:cNvSpPr>
            <a:spLocks noGrp="1"/>
          </p:cNvSpPr>
          <p:nvPr>
            <p:ph type="title"/>
          </p:nvPr>
        </p:nvSpPr>
        <p:spPr>
          <a:xfrm>
            <a:off x="685800" y="1280991"/>
            <a:ext cx="6547337" cy="1325563"/>
          </a:xfrm>
        </p:spPr>
        <p:txBody>
          <a:bodyPr/>
          <a:lstStyle>
            <a:lvl1pPr algn="l">
              <a:defRPr sz="4000">
                <a:latin typeface="Girl Scout Text Book" panose="02020003000000000000"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068C14F3-E29B-FD4C-92BA-4CB686AA51A4}"/>
              </a:ext>
            </a:extLst>
          </p:cNvPr>
          <p:cNvSpPr>
            <a:spLocks noGrp="1"/>
          </p:cNvSpPr>
          <p:nvPr>
            <p:ph idx="1"/>
          </p:nvPr>
        </p:nvSpPr>
        <p:spPr>
          <a:xfrm>
            <a:off x="685801" y="2778369"/>
            <a:ext cx="6406662" cy="3892062"/>
          </a:xfrm>
        </p:spPr>
        <p:txBody>
          <a:bodyPr/>
          <a:lstStyle>
            <a:lvl1pPr algn="l">
              <a:lnSpc>
                <a:spcPct val="100000"/>
              </a:lnSpc>
              <a:buFontTx/>
              <a:buNone/>
              <a:defRPr>
                <a:latin typeface="Girl Scout Text Book" panose="02020003000000000000" pitchFamily="18" charset="0"/>
              </a:defRPr>
            </a:lvl1pPr>
            <a:lvl2pPr algn="l">
              <a:lnSpc>
                <a:spcPct val="100000"/>
              </a:lnSpc>
              <a:buFontTx/>
              <a:buNone/>
              <a:defRPr>
                <a:latin typeface="Girl Scout Text Book" panose="02020003000000000000" pitchFamily="18" charset="0"/>
              </a:defRPr>
            </a:lvl2pPr>
            <a:lvl3pPr algn="l">
              <a:lnSpc>
                <a:spcPct val="100000"/>
              </a:lnSpc>
              <a:buFontTx/>
              <a:buNone/>
              <a:defRPr>
                <a:latin typeface="Girl Scout Text Book" panose="02020003000000000000" pitchFamily="18" charset="0"/>
              </a:defRPr>
            </a:lvl3pPr>
            <a:lvl4pPr algn="l">
              <a:lnSpc>
                <a:spcPct val="100000"/>
              </a:lnSpc>
              <a:buFontTx/>
              <a:buNone/>
              <a:defRPr>
                <a:latin typeface="Girl Scout Text Book" panose="02020003000000000000" pitchFamily="18" charset="0"/>
              </a:defRPr>
            </a:lvl4pPr>
            <a:lvl5pPr algn="l">
              <a:lnSpc>
                <a:spcPct val="100000"/>
              </a:lnSpc>
              <a:buFontTx/>
              <a:buNone/>
              <a:defRPr>
                <a:latin typeface="Girl Scout Text Book" panose="02020003000000000000"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7">
            <a:extLst>
              <a:ext uri="{FF2B5EF4-FFF2-40B4-BE49-F238E27FC236}">
                <a16:creationId xmlns:a16="http://schemas.microsoft.com/office/drawing/2014/main" id="{0BC69D56-1621-8147-B991-8A411DCD9D74}"/>
              </a:ext>
            </a:extLst>
          </p:cNvPr>
          <p:cNvSpPr>
            <a:spLocks noGrp="1"/>
          </p:cNvSpPr>
          <p:nvPr>
            <p:ph type="pic" sz="quarter" idx="16"/>
          </p:nvPr>
        </p:nvSpPr>
        <p:spPr>
          <a:xfrm>
            <a:off x="7573444" y="0"/>
            <a:ext cx="4020679" cy="6002215"/>
          </a:xfrm>
        </p:spPr>
      </p:sp>
    </p:spTree>
    <p:extLst>
      <p:ext uri="{BB962C8B-B14F-4D97-AF65-F5344CB8AC3E}">
        <p14:creationId xmlns:p14="http://schemas.microsoft.com/office/powerpoint/2010/main" val="11374417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1C8FCBD-666F-E04D-9A29-BBB8307EEF49}"/>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1FA6FA8-482B-D542-8D26-DA4A6A06FE81}"/>
              </a:ext>
            </a:extLst>
          </p:cNvPr>
          <p:cNvSpPr>
            <a:spLocks noGrp="1"/>
          </p:cNvSpPr>
          <p:nvPr>
            <p:ph type="title"/>
          </p:nvPr>
        </p:nvSpPr>
        <p:spPr>
          <a:xfrm>
            <a:off x="6096000" y="855785"/>
            <a:ext cx="5257800" cy="1325563"/>
          </a:xfrm>
        </p:spPr>
        <p:txBody>
          <a:bodyPr/>
          <a:lstStyle>
            <a:lvl1pPr>
              <a:defRPr sz="4000">
                <a:latin typeface="Girl Scout Text Book" panose="02020003000000000000" pitchFamily="18" charset="0"/>
              </a:defRPr>
            </a:lvl1pPr>
          </a:lstStyle>
          <a:p>
            <a:r>
              <a:rPr lang="en-US"/>
              <a:t>Click to edit Master title style</a:t>
            </a:r>
          </a:p>
        </p:txBody>
      </p:sp>
      <p:sp>
        <p:nvSpPr>
          <p:cNvPr id="4" name="Content Placeholder 3">
            <a:extLst>
              <a:ext uri="{FF2B5EF4-FFF2-40B4-BE49-F238E27FC236}">
                <a16:creationId xmlns:a16="http://schemas.microsoft.com/office/drawing/2014/main" id="{80B405EF-2F46-E34A-AC54-502BE3E2E962}"/>
              </a:ext>
            </a:extLst>
          </p:cNvPr>
          <p:cNvSpPr>
            <a:spLocks noGrp="1"/>
          </p:cNvSpPr>
          <p:nvPr>
            <p:ph sz="half" idx="2"/>
          </p:nvPr>
        </p:nvSpPr>
        <p:spPr>
          <a:xfrm>
            <a:off x="6096000" y="2391509"/>
            <a:ext cx="5257800" cy="3423138"/>
          </a:xfrm>
        </p:spPr>
        <p:txBody>
          <a:bodyPr/>
          <a:lstStyle>
            <a:lvl1pPr>
              <a:lnSpc>
                <a:spcPct val="100000"/>
              </a:lnSpc>
              <a:buFontTx/>
              <a:buNone/>
              <a:defRPr>
                <a:latin typeface="Girl Scout Text Book" panose="02020003000000000000" pitchFamily="18" charset="0"/>
              </a:defRPr>
            </a:lvl1pPr>
            <a:lvl2pPr>
              <a:lnSpc>
                <a:spcPct val="100000"/>
              </a:lnSpc>
              <a:buFontTx/>
              <a:buNone/>
              <a:defRPr>
                <a:latin typeface="Girl Scout Text Book" panose="02020003000000000000" pitchFamily="18" charset="0"/>
              </a:defRPr>
            </a:lvl2pPr>
            <a:lvl3pPr>
              <a:lnSpc>
                <a:spcPct val="100000"/>
              </a:lnSpc>
              <a:buFontTx/>
              <a:buNone/>
              <a:defRPr>
                <a:latin typeface="Girl Scout Text Book" panose="02020003000000000000" pitchFamily="18" charset="0"/>
              </a:defRPr>
            </a:lvl3pPr>
            <a:lvl4pPr>
              <a:lnSpc>
                <a:spcPct val="100000"/>
              </a:lnSpc>
              <a:buFontTx/>
              <a:buNone/>
              <a:defRPr>
                <a:latin typeface="Girl Scout Text Book" panose="02020003000000000000" pitchFamily="18" charset="0"/>
              </a:defRPr>
            </a:lvl4pPr>
            <a:lvl5pPr>
              <a:lnSpc>
                <a:spcPct val="100000"/>
              </a:lnSpc>
              <a:buFontTx/>
              <a:buNone/>
              <a:defRPr>
                <a:latin typeface="Girl Scout Text Book" panose="02020003000000000000"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7">
            <a:extLst>
              <a:ext uri="{FF2B5EF4-FFF2-40B4-BE49-F238E27FC236}">
                <a16:creationId xmlns:a16="http://schemas.microsoft.com/office/drawing/2014/main" id="{07AE7FB5-9DFC-D745-B73A-97A2C8D677E5}"/>
              </a:ext>
            </a:extLst>
          </p:cNvPr>
          <p:cNvSpPr>
            <a:spLocks noGrp="1"/>
          </p:cNvSpPr>
          <p:nvPr>
            <p:ph type="pic" sz="quarter" idx="16"/>
          </p:nvPr>
        </p:nvSpPr>
        <p:spPr>
          <a:xfrm>
            <a:off x="715443" y="855785"/>
            <a:ext cx="4735787" cy="4958861"/>
          </a:xfrm>
        </p:spPr>
      </p:sp>
    </p:spTree>
    <p:extLst>
      <p:ext uri="{BB962C8B-B14F-4D97-AF65-F5344CB8AC3E}">
        <p14:creationId xmlns:p14="http://schemas.microsoft.com/office/powerpoint/2010/main" val="3015083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1C8FCBD-666F-E04D-9A29-BBB8307EEF49}"/>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1FA6FA8-482B-D542-8D26-DA4A6A06FE81}"/>
              </a:ext>
            </a:extLst>
          </p:cNvPr>
          <p:cNvSpPr>
            <a:spLocks noGrp="1"/>
          </p:cNvSpPr>
          <p:nvPr>
            <p:ph type="title"/>
          </p:nvPr>
        </p:nvSpPr>
        <p:spPr>
          <a:xfrm>
            <a:off x="838200" y="855785"/>
            <a:ext cx="5257800" cy="1325563"/>
          </a:xfrm>
        </p:spPr>
        <p:txBody>
          <a:bodyPr/>
          <a:lstStyle>
            <a:lvl1pPr>
              <a:defRPr sz="4000">
                <a:latin typeface="Girl Scout Text Book" panose="02020003000000000000" pitchFamily="18" charset="0"/>
              </a:defRPr>
            </a:lvl1pPr>
          </a:lstStyle>
          <a:p>
            <a:r>
              <a:rPr lang="en-US"/>
              <a:t>Click to edit Master title style</a:t>
            </a:r>
          </a:p>
        </p:txBody>
      </p:sp>
      <p:sp>
        <p:nvSpPr>
          <p:cNvPr id="4" name="Content Placeholder 3">
            <a:extLst>
              <a:ext uri="{FF2B5EF4-FFF2-40B4-BE49-F238E27FC236}">
                <a16:creationId xmlns:a16="http://schemas.microsoft.com/office/drawing/2014/main" id="{80B405EF-2F46-E34A-AC54-502BE3E2E962}"/>
              </a:ext>
            </a:extLst>
          </p:cNvPr>
          <p:cNvSpPr>
            <a:spLocks noGrp="1"/>
          </p:cNvSpPr>
          <p:nvPr>
            <p:ph sz="half" idx="2"/>
          </p:nvPr>
        </p:nvSpPr>
        <p:spPr>
          <a:xfrm>
            <a:off x="838200" y="2391509"/>
            <a:ext cx="5257800" cy="3423138"/>
          </a:xfrm>
        </p:spPr>
        <p:txBody>
          <a:bodyPr/>
          <a:lstStyle>
            <a:lvl1pPr>
              <a:lnSpc>
                <a:spcPct val="100000"/>
              </a:lnSpc>
              <a:buFontTx/>
              <a:buNone/>
              <a:defRPr>
                <a:latin typeface="Girl Scout Text Book" panose="02020003000000000000" pitchFamily="18" charset="0"/>
              </a:defRPr>
            </a:lvl1pPr>
            <a:lvl2pPr>
              <a:lnSpc>
                <a:spcPct val="100000"/>
              </a:lnSpc>
              <a:buFontTx/>
              <a:buNone/>
              <a:defRPr>
                <a:latin typeface="Girl Scout Text Book" panose="02020003000000000000" pitchFamily="18" charset="0"/>
              </a:defRPr>
            </a:lvl2pPr>
            <a:lvl3pPr>
              <a:lnSpc>
                <a:spcPct val="100000"/>
              </a:lnSpc>
              <a:buFontTx/>
              <a:buNone/>
              <a:defRPr>
                <a:latin typeface="Girl Scout Text Book" panose="02020003000000000000" pitchFamily="18" charset="0"/>
              </a:defRPr>
            </a:lvl3pPr>
            <a:lvl4pPr>
              <a:lnSpc>
                <a:spcPct val="100000"/>
              </a:lnSpc>
              <a:buFontTx/>
              <a:buNone/>
              <a:defRPr>
                <a:latin typeface="Girl Scout Text Book" panose="02020003000000000000" pitchFamily="18" charset="0"/>
              </a:defRPr>
            </a:lvl4pPr>
            <a:lvl5pPr>
              <a:lnSpc>
                <a:spcPct val="100000"/>
              </a:lnSpc>
              <a:buFontTx/>
              <a:buNone/>
              <a:defRPr>
                <a:latin typeface="Girl Scout Text Book" panose="02020003000000000000"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7">
            <a:extLst>
              <a:ext uri="{FF2B5EF4-FFF2-40B4-BE49-F238E27FC236}">
                <a16:creationId xmlns:a16="http://schemas.microsoft.com/office/drawing/2014/main" id="{07AE7FB5-9DFC-D745-B73A-97A2C8D677E5}"/>
              </a:ext>
            </a:extLst>
          </p:cNvPr>
          <p:cNvSpPr>
            <a:spLocks noGrp="1"/>
          </p:cNvSpPr>
          <p:nvPr>
            <p:ph type="pic" sz="quarter" idx="16"/>
          </p:nvPr>
        </p:nvSpPr>
        <p:spPr>
          <a:xfrm>
            <a:off x="6618013" y="855785"/>
            <a:ext cx="4735787" cy="4958861"/>
          </a:xfrm>
        </p:spPr>
      </p:sp>
    </p:spTree>
    <p:extLst>
      <p:ext uri="{BB962C8B-B14F-4D97-AF65-F5344CB8AC3E}">
        <p14:creationId xmlns:p14="http://schemas.microsoft.com/office/powerpoint/2010/main" val="40286298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A78CE0-7C00-7140-B2EE-BBE51C1F6286}"/>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13B2CF8-9750-054F-B43C-11928B429008}"/>
              </a:ext>
            </a:extLst>
          </p:cNvPr>
          <p:cNvSpPr>
            <a:spLocks noGrp="1"/>
          </p:cNvSpPr>
          <p:nvPr>
            <p:ph type="title"/>
          </p:nvPr>
        </p:nvSpPr>
        <p:spPr/>
        <p:txBody>
          <a:bodyPr/>
          <a:lstStyle>
            <a:lvl1pPr algn="ctr">
              <a:defRPr sz="4000">
                <a:latin typeface="Girl Scout Text Book" panose="02020003000000000000" pitchFamily="18" charset="0"/>
              </a:defRPr>
            </a:lvl1pPr>
          </a:lstStyle>
          <a:p>
            <a:r>
              <a:rPr lang="en-US"/>
              <a:t>Click to edit Master title style</a:t>
            </a:r>
          </a:p>
        </p:txBody>
      </p:sp>
      <p:sp>
        <p:nvSpPr>
          <p:cNvPr id="8" name="Content Placeholder 2">
            <a:extLst>
              <a:ext uri="{FF2B5EF4-FFF2-40B4-BE49-F238E27FC236}">
                <a16:creationId xmlns:a16="http://schemas.microsoft.com/office/drawing/2014/main" id="{65CEE394-D01F-4143-830E-68D5B6D22A75}"/>
              </a:ext>
            </a:extLst>
          </p:cNvPr>
          <p:cNvSpPr>
            <a:spLocks noGrp="1"/>
          </p:cNvSpPr>
          <p:nvPr>
            <p:ph idx="1"/>
          </p:nvPr>
        </p:nvSpPr>
        <p:spPr>
          <a:xfrm>
            <a:off x="838199" y="1910862"/>
            <a:ext cx="10515599" cy="2379784"/>
          </a:xfrm>
        </p:spPr>
        <p:txBody>
          <a:bodyPr/>
          <a:lstStyle>
            <a:lvl1pPr algn="ctr">
              <a:lnSpc>
                <a:spcPct val="100000"/>
              </a:lnSpc>
              <a:buFontTx/>
              <a:buNone/>
              <a:defRPr>
                <a:latin typeface="Girl Scout Text Book" panose="02020003000000000000" pitchFamily="18" charset="0"/>
              </a:defRPr>
            </a:lvl1pPr>
            <a:lvl2pPr algn="ctr">
              <a:lnSpc>
                <a:spcPct val="100000"/>
              </a:lnSpc>
              <a:buFontTx/>
              <a:buNone/>
              <a:defRPr>
                <a:latin typeface="Girl Scout Text Book" panose="02020003000000000000" pitchFamily="18" charset="0"/>
              </a:defRPr>
            </a:lvl2pPr>
            <a:lvl3pPr algn="ctr">
              <a:lnSpc>
                <a:spcPct val="100000"/>
              </a:lnSpc>
              <a:buFontTx/>
              <a:buNone/>
              <a:defRPr>
                <a:latin typeface="Girl Scout Text Book" panose="02020003000000000000" pitchFamily="18" charset="0"/>
              </a:defRPr>
            </a:lvl3pPr>
            <a:lvl4pPr algn="ctr">
              <a:lnSpc>
                <a:spcPct val="100000"/>
              </a:lnSpc>
              <a:buFontTx/>
              <a:buNone/>
              <a:defRPr>
                <a:latin typeface="Girl Scout Text Book" panose="02020003000000000000" pitchFamily="18" charset="0"/>
              </a:defRPr>
            </a:lvl4pPr>
            <a:lvl5pPr algn="ctr">
              <a:lnSpc>
                <a:spcPct val="100000"/>
              </a:lnSpc>
              <a:buFontTx/>
              <a:buNone/>
              <a:defRPr>
                <a:latin typeface="Girl Scout Text Book" panose="02020003000000000000"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7">
            <a:extLst>
              <a:ext uri="{FF2B5EF4-FFF2-40B4-BE49-F238E27FC236}">
                <a16:creationId xmlns:a16="http://schemas.microsoft.com/office/drawing/2014/main" id="{8AF2C8D2-0B64-824D-A4A7-64CE56372198}"/>
              </a:ext>
            </a:extLst>
          </p:cNvPr>
          <p:cNvSpPr>
            <a:spLocks noGrp="1"/>
          </p:cNvSpPr>
          <p:nvPr>
            <p:ph type="pic" sz="quarter" idx="16"/>
          </p:nvPr>
        </p:nvSpPr>
        <p:spPr>
          <a:xfrm>
            <a:off x="838199" y="4510821"/>
            <a:ext cx="10515599" cy="2379784"/>
          </a:xfrm>
        </p:spPr>
      </p:sp>
    </p:spTree>
    <p:extLst>
      <p:ext uri="{BB962C8B-B14F-4D97-AF65-F5344CB8AC3E}">
        <p14:creationId xmlns:p14="http://schemas.microsoft.com/office/powerpoint/2010/main" val="344883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DB309A0-8A0C-FE4A-B176-42C5A1F48AE5}"/>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4C9BAAF-BAC3-0245-ABF3-5256A3DC36A4}"/>
              </a:ext>
            </a:extLst>
          </p:cNvPr>
          <p:cNvSpPr>
            <a:spLocks noGrp="1"/>
          </p:cNvSpPr>
          <p:nvPr>
            <p:ph type="ctrTitle" hasCustomPrompt="1"/>
          </p:nvPr>
        </p:nvSpPr>
        <p:spPr>
          <a:xfrm>
            <a:off x="1524000" y="2001837"/>
            <a:ext cx="9144000" cy="1508125"/>
          </a:xfrm>
        </p:spPr>
        <p:txBody>
          <a:bodyPr anchor="b"/>
          <a:lstStyle>
            <a:lvl1pPr algn="ctr">
              <a:defRPr sz="5000">
                <a:solidFill>
                  <a:schemeClr val="bg1"/>
                </a:solidFill>
                <a:latin typeface="Girl Scout Text Book" panose="02020003000000000000" pitchFamily="18" charset="0"/>
              </a:defRPr>
            </a:lvl1pPr>
          </a:lstStyle>
          <a:p>
            <a:r>
              <a:rPr lang="en-US"/>
              <a:t>Type Your Header Here</a:t>
            </a:r>
          </a:p>
        </p:txBody>
      </p:sp>
      <p:sp>
        <p:nvSpPr>
          <p:cNvPr id="3" name="Subtitle 2">
            <a:extLst>
              <a:ext uri="{FF2B5EF4-FFF2-40B4-BE49-F238E27FC236}">
                <a16:creationId xmlns:a16="http://schemas.microsoft.com/office/drawing/2014/main" id="{8AEC1E54-18F1-1B45-BDB6-9D25ACA8F38B}"/>
              </a:ext>
            </a:extLst>
          </p:cNvPr>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latin typeface="Girl Scout Text Book" panose="02020003000000000000"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 header title</a:t>
            </a:r>
          </a:p>
        </p:txBody>
      </p:sp>
    </p:spTree>
    <p:extLst>
      <p:ext uri="{BB962C8B-B14F-4D97-AF65-F5344CB8AC3E}">
        <p14:creationId xmlns:p14="http://schemas.microsoft.com/office/powerpoint/2010/main" val="40006171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8A2ED8-1B2C-1D47-A7DF-E561BE2730A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02ECA98-F5CF-9E44-8E9D-06484888D214}"/>
              </a:ext>
            </a:extLst>
          </p:cNvPr>
          <p:cNvSpPr>
            <a:spLocks noGrp="1"/>
          </p:cNvSpPr>
          <p:nvPr>
            <p:ph type="title"/>
          </p:nvPr>
        </p:nvSpPr>
        <p:spPr>
          <a:xfrm>
            <a:off x="685800" y="1280991"/>
            <a:ext cx="6547337" cy="1325563"/>
          </a:xfrm>
        </p:spPr>
        <p:txBody>
          <a:bodyPr/>
          <a:lstStyle>
            <a:lvl1pPr algn="l">
              <a:defRPr sz="4000">
                <a:latin typeface="Girl Scout Text Book" panose="02020003000000000000"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068C14F3-E29B-FD4C-92BA-4CB686AA51A4}"/>
              </a:ext>
            </a:extLst>
          </p:cNvPr>
          <p:cNvSpPr>
            <a:spLocks noGrp="1"/>
          </p:cNvSpPr>
          <p:nvPr>
            <p:ph idx="1"/>
          </p:nvPr>
        </p:nvSpPr>
        <p:spPr>
          <a:xfrm>
            <a:off x="685801" y="2778369"/>
            <a:ext cx="6406662" cy="3892062"/>
          </a:xfrm>
        </p:spPr>
        <p:txBody>
          <a:bodyPr/>
          <a:lstStyle>
            <a:lvl1pPr algn="l">
              <a:lnSpc>
                <a:spcPct val="100000"/>
              </a:lnSpc>
              <a:buFontTx/>
              <a:buNone/>
              <a:defRPr>
                <a:latin typeface="Girl Scout Text Book" panose="02020003000000000000" pitchFamily="18" charset="0"/>
              </a:defRPr>
            </a:lvl1pPr>
            <a:lvl2pPr algn="l">
              <a:lnSpc>
                <a:spcPct val="100000"/>
              </a:lnSpc>
              <a:buFontTx/>
              <a:buNone/>
              <a:defRPr>
                <a:latin typeface="Girl Scout Text Book" panose="02020003000000000000" pitchFamily="18" charset="0"/>
              </a:defRPr>
            </a:lvl2pPr>
            <a:lvl3pPr algn="l">
              <a:lnSpc>
                <a:spcPct val="100000"/>
              </a:lnSpc>
              <a:buFontTx/>
              <a:buNone/>
              <a:defRPr>
                <a:latin typeface="Girl Scout Text Book" panose="02020003000000000000" pitchFamily="18" charset="0"/>
              </a:defRPr>
            </a:lvl3pPr>
            <a:lvl4pPr algn="l">
              <a:lnSpc>
                <a:spcPct val="100000"/>
              </a:lnSpc>
              <a:buFontTx/>
              <a:buNone/>
              <a:defRPr>
                <a:latin typeface="Girl Scout Text Book" panose="02020003000000000000" pitchFamily="18" charset="0"/>
              </a:defRPr>
            </a:lvl4pPr>
            <a:lvl5pPr algn="l">
              <a:lnSpc>
                <a:spcPct val="100000"/>
              </a:lnSpc>
              <a:buFontTx/>
              <a:buNone/>
              <a:defRPr>
                <a:latin typeface="Girl Scout Text Book" panose="02020003000000000000"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7">
            <a:extLst>
              <a:ext uri="{FF2B5EF4-FFF2-40B4-BE49-F238E27FC236}">
                <a16:creationId xmlns:a16="http://schemas.microsoft.com/office/drawing/2014/main" id="{0BC69D56-1621-8147-B991-8A411DCD9D74}"/>
              </a:ext>
            </a:extLst>
          </p:cNvPr>
          <p:cNvSpPr>
            <a:spLocks noGrp="1"/>
          </p:cNvSpPr>
          <p:nvPr>
            <p:ph type="pic" sz="quarter" idx="16"/>
          </p:nvPr>
        </p:nvSpPr>
        <p:spPr>
          <a:xfrm>
            <a:off x="7573444" y="0"/>
            <a:ext cx="4020679" cy="6002215"/>
          </a:xfrm>
        </p:spPr>
      </p:sp>
    </p:spTree>
    <p:extLst>
      <p:ext uri="{BB962C8B-B14F-4D97-AF65-F5344CB8AC3E}">
        <p14:creationId xmlns:p14="http://schemas.microsoft.com/office/powerpoint/2010/main" val="2710557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1C8FCBD-666F-E04D-9A29-BBB8307EEF49}"/>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1FA6FA8-482B-D542-8D26-DA4A6A06FE81}"/>
              </a:ext>
            </a:extLst>
          </p:cNvPr>
          <p:cNvSpPr>
            <a:spLocks noGrp="1"/>
          </p:cNvSpPr>
          <p:nvPr>
            <p:ph type="title"/>
          </p:nvPr>
        </p:nvSpPr>
        <p:spPr>
          <a:xfrm>
            <a:off x="6096000" y="855785"/>
            <a:ext cx="5257800" cy="1325563"/>
          </a:xfrm>
        </p:spPr>
        <p:txBody>
          <a:bodyPr/>
          <a:lstStyle>
            <a:lvl1pPr>
              <a:defRPr sz="4000">
                <a:latin typeface="Girl Scout Text Book" panose="02020003000000000000" pitchFamily="18" charset="0"/>
              </a:defRPr>
            </a:lvl1pPr>
          </a:lstStyle>
          <a:p>
            <a:r>
              <a:rPr lang="en-US"/>
              <a:t>Click to edit Master title style</a:t>
            </a:r>
          </a:p>
        </p:txBody>
      </p:sp>
      <p:sp>
        <p:nvSpPr>
          <p:cNvPr id="4" name="Content Placeholder 3">
            <a:extLst>
              <a:ext uri="{FF2B5EF4-FFF2-40B4-BE49-F238E27FC236}">
                <a16:creationId xmlns:a16="http://schemas.microsoft.com/office/drawing/2014/main" id="{80B405EF-2F46-E34A-AC54-502BE3E2E962}"/>
              </a:ext>
            </a:extLst>
          </p:cNvPr>
          <p:cNvSpPr>
            <a:spLocks noGrp="1"/>
          </p:cNvSpPr>
          <p:nvPr>
            <p:ph sz="half" idx="2"/>
          </p:nvPr>
        </p:nvSpPr>
        <p:spPr>
          <a:xfrm>
            <a:off x="6096000" y="2391509"/>
            <a:ext cx="5257800" cy="3423138"/>
          </a:xfrm>
        </p:spPr>
        <p:txBody>
          <a:bodyPr/>
          <a:lstStyle>
            <a:lvl1pPr>
              <a:lnSpc>
                <a:spcPct val="100000"/>
              </a:lnSpc>
              <a:buFontTx/>
              <a:buNone/>
              <a:defRPr>
                <a:latin typeface="Girl Scout Text Book" panose="02020003000000000000" pitchFamily="18" charset="0"/>
              </a:defRPr>
            </a:lvl1pPr>
            <a:lvl2pPr>
              <a:lnSpc>
                <a:spcPct val="100000"/>
              </a:lnSpc>
              <a:buFontTx/>
              <a:buNone/>
              <a:defRPr>
                <a:latin typeface="Girl Scout Text Book" panose="02020003000000000000" pitchFamily="18" charset="0"/>
              </a:defRPr>
            </a:lvl2pPr>
            <a:lvl3pPr>
              <a:lnSpc>
                <a:spcPct val="100000"/>
              </a:lnSpc>
              <a:buFontTx/>
              <a:buNone/>
              <a:defRPr>
                <a:latin typeface="Girl Scout Text Book" panose="02020003000000000000" pitchFamily="18" charset="0"/>
              </a:defRPr>
            </a:lvl3pPr>
            <a:lvl4pPr>
              <a:lnSpc>
                <a:spcPct val="100000"/>
              </a:lnSpc>
              <a:buFontTx/>
              <a:buNone/>
              <a:defRPr>
                <a:latin typeface="Girl Scout Text Book" panose="02020003000000000000" pitchFamily="18" charset="0"/>
              </a:defRPr>
            </a:lvl4pPr>
            <a:lvl5pPr>
              <a:lnSpc>
                <a:spcPct val="100000"/>
              </a:lnSpc>
              <a:buFontTx/>
              <a:buNone/>
              <a:defRPr>
                <a:latin typeface="Girl Scout Text Book" panose="02020003000000000000"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7">
            <a:extLst>
              <a:ext uri="{FF2B5EF4-FFF2-40B4-BE49-F238E27FC236}">
                <a16:creationId xmlns:a16="http://schemas.microsoft.com/office/drawing/2014/main" id="{07AE7FB5-9DFC-D745-B73A-97A2C8D677E5}"/>
              </a:ext>
            </a:extLst>
          </p:cNvPr>
          <p:cNvSpPr>
            <a:spLocks noGrp="1"/>
          </p:cNvSpPr>
          <p:nvPr>
            <p:ph type="pic" sz="quarter" idx="16"/>
          </p:nvPr>
        </p:nvSpPr>
        <p:spPr>
          <a:xfrm>
            <a:off x="715443" y="855785"/>
            <a:ext cx="4735787" cy="4958861"/>
          </a:xfrm>
        </p:spPr>
      </p:sp>
    </p:spTree>
    <p:extLst>
      <p:ext uri="{BB962C8B-B14F-4D97-AF65-F5344CB8AC3E}">
        <p14:creationId xmlns:p14="http://schemas.microsoft.com/office/powerpoint/2010/main" val="3776313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1_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1C8FCBD-666F-E04D-9A29-BBB8307EEF49}"/>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1FA6FA8-482B-D542-8D26-DA4A6A06FE81}"/>
              </a:ext>
            </a:extLst>
          </p:cNvPr>
          <p:cNvSpPr>
            <a:spLocks noGrp="1"/>
          </p:cNvSpPr>
          <p:nvPr>
            <p:ph type="title"/>
          </p:nvPr>
        </p:nvSpPr>
        <p:spPr>
          <a:xfrm>
            <a:off x="6096000" y="855785"/>
            <a:ext cx="5257800" cy="1325563"/>
          </a:xfrm>
        </p:spPr>
        <p:txBody>
          <a:bodyPr/>
          <a:lstStyle>
            <a:lvl1pPr>
              <a:defRPr sz="4000">
                <a:latin typeface="Girl Scout Text Book" panose="02020003000000000000" pitchFamily="18" charset="0"/>
              </a:defRPr>
            </a:lvl1pPr>
          </a:lstStyle>
          <a:p>
            <a:r>
              <a:rPr lang="en-US"/>
              <a:t>Click to edit Master title style</a:t>
            </a:r>
          </a:p>
        </p:txBody>
      </p:sp>
      <p:sp>
        <p:nvSpPr>
          <p:cNvPr id="4" name="Content Placeholder 3">
            <a:extLst>
              <a:ext uri="{FF2B5EF4-FFF2-40B4-BE49-F238E27FC236}">
                <a16:creationId xmlns:a16="http://schemas.microsoft.com/office/drawing/2014/main" id="{80B405EF-2F46-E34A-AC54-502BE3E2E962}"/>
              </a:ext>
            </a:extLst>
          </p:cNvPr>
          <p:cNvSpPr>
            <a:spLocks noGrp="1"/>
          </p:cNvSpPr>
          <p:nvPr>
            <p:ph sz="half" idx="2"/>
          </p:nvPr>
        </p:nvSpPr>
        <p:spPr>
          <a:xfrm>
            <a:off x="6096000" y="2391509"/>
            <a:ext cx="5257800" cy="3423138"/>
          </a:xfrm>
        </p:spPr>
        <p:txBody>
          <a:bodyPr/>
          <a:lstStyle>
            <a:lvl1pPr>
              <a:lnSpc>
                <a:spcPct val="100000"/>
              </a:lnSpc>
              <a:buFontTx/>
              <a:buNone/>
              <a:defRPr>
                <a:latin typeface="Girl Scout Text Book" panose="02020003000000000000" pitchFamily="18" charset="0"/>
              </a:defRPr>
            </a:lvl1pPr>
            <a:lvl2pPr>
              <a:lnSpc>
                <a:spcPct val="100000"/>
              </a:lnSpc>
              <a:buFontTx/>
              <a:buNone/>
              <a:defRPr>
                <a:latin typeface="Girl Scout Text Book" panose="02020003000000000000" pitchFamily="18" charset="0"/>
              </a:defRPr>
            </a:lvl2pPr>
            <a:lvl3pPr>
              <a:lnSpc>
                <a:spcPct val="100000"/>
              </a:lnSpc>
              <a:buFontTx/>
              <a:buNone/>
              <a:defRPr>
                <a:latin typeface="Girl Scout Text Book" panose="02020003000000000000" pitchFamily="18" charset="0"/>
              </a:defRPr>
            </a:lvl3pPr>
            <a:lvl4pPr>
              <a:lnSpc>
                <a:spcPct val="100000"/>
              </a:lnSpc>
              <a:buFontTx/>
              <a:buNone/>
              <a:defRPr>
                <a:latin typeface="Girl Scout Text Book" panose="02020003000000000000" pitchFamily="18" charset="0"/>
              </a:defRPr>
            </a:lvl4pPr>
            <a:lvl5pPr>
              <a:lnSpc>
                <a:spcPct val="100000"/>
              </a:lnSpc>
              <a:buFontTx/>
              <a:buNone/>
              <a:defRPr>
                <a:latin typeface="Girl Scout Text Book" panose="02020003000000000000"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7">
            <a:extLst>
              <a:ext uri="{FF2B5EF4-FFF2-40B4-BE49-F238E27FC236}">
                <a16:creationId xmlns:a16="http://schemas.microsoft.com/office/drawing/2014/main" id="{07AE7FB5-9DFC-D745-B73A-97A2C8D677E5}"/>
              </a:ext>
            </a:extLst>
          </p:cNvPr>
          <p:cNvSpPr>
            <a:spLocks noGrp="1"/>
          </p:cNvSpPr>
          <p:nvPr>
            <p:ph type="pic" sz="quarter" idx="16"/>
          </p:nvPr>
        </p:nvSpPr>
        <p:spPr>
          <a:xfrm>
            <a:off x="715443" y="855785"/>
            <a:ext cx="4735787" cy="4958861"/>
          </a:xfrm>
        </p:spPr>
      </p:sp>
    </p:spTree>
    <p:extLst>
      <p:ext uri="{BB962C8B-B14F-4D97-AF65-F5344CB8AC3E}">
        <p14:creationId xmlns:p14="http://schemas.microsoft.com/office/powerpoint/2010/main" val="32746184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2_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1C8FCBD-666F-E04D-9A29-BBB8307EEF49}"/>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1FA6FA8-482B-D542-8D26-DA4A6A06FE81}"/>
              </a:ext>
            </a:extLst>
          </p:cNvPr>
          <p:cNvSpPr>
            <a:spLocks noGrp="1"/>
          </p:cNvSpPr>
          <p:nvPr>
            <p:ph type="title"/>
          </p:nvPr>
        </p:nvSpPr>
        <p:spPr>
          <a:xfrm>
            <a:off x="838200" y="855785"/>
            <a:ext cx="5257800" cy="1325563"/>
          </a:xfrm>
        </p:spPr>
        <p:txBody>
          <a:bodyPr/>
          <a:lstStyle>
            <a:lvl1pPr>
              <a:defRPr sz="4000">
                <a:latin typeface="Girl Scout Text Book" panose="02020003000000000000" pitchFamily="18" charset="0"/>
              </a:defRPr>
            </a:lvl1pPr>
          </a:lstStyle>
          <a:p>
            <a:r>
              <a:rPr lang="en-US"/>
              <a:t>Click to edit Master title style</a:t>
            </a:r>
          </a:p>
        </p:txBody>
      </p:sp>
      <p:sp>
        <p:nvSpPr>
          <p:cNvPr id="4" name="Content Placeholder 3">
            <a:extLst>
              <a:ext uri="{FF2B5EF4-FFF2-40B4-BE49-F238E27FC236}">
                <a16:creationId xmlns:a16="http://schemas.microsoft.com/office/drawing/2014/main" id="{80B405EF-2F46-E34A-AC54-502BE3E2E962}"/>
              </a:ext>
            </a:extLst>
          </p:cNvPr>
          <p:cNvSpPr>
            <a:spLocks noGrp="1"/>
          </p:cNvSpPr>
          <p:nvPr>
            <p:ph sz="half" idx="2"/>
          </p:nvPr>
        </p:nvSpPr>
        <p:spPr>
          <a:xfrm>
            <a:off x="838200" y="2391509"/>
            <a:ext cx="5257800" cy="3423138"/>
          </a:xfrm>
        </p:spPr>
        <p:txBody>
          <a:bodyPr/>
          <a:lstStyle>
            <a:lvl1pPr>
              <a:lnSpc>
                <a:spcPct val="100000"/>
              </a:lnSpc>
              <a:buFontTx/>
              <a:buNone/>
              <a:defRPr>
                <a:latin typeface="Girl Scout Text Book" panose="02020003000000000000" pitchFamily="18" charset="0"/>
              </a:defRPr>
            </a:lvl1pPr>
            <a:lvl2pPr>
              <a:lnSpc>
                <a:spcPct val="100000"/>
              </a:lnSpc>
              <a:buFontTx/>
              <a:buNone/>
              <a:defRPr>
                <a:latin typeface="Girl Scout Text Book" panose="02020003000000000000" pitchFamily="18" charset="0"/>
              </a:defRPr>
            </a:lvl2pPr>
            <a:lvl3pPr>
              <a:lnSpc>
                <a:spcPct val="100000"/>
              </a:lnSpc>
              <a:buFontTx/>
              <a:buNone/>
              <a:defRPr>
                <a:latin typeface="Girl Scout Text Book" panose="02020003000000000000" pitchFamily="18" charset="0"/>
              </a:defRPr>
            </a:lvl3pPr>
            <a:lvl4pPr>
              <a:lnSpc>
                <a:spcPct val="100000"/>
              </a:lnSpc>
              <a:buFontTx/>
              <a:buNone/>
              <a:defRPr>
                <a:latin typeface="Girl Scout Text Book" panose="02020003000000000000" pitchFamily="18" charset="0"/>
              </a:defRPr>
            </a:lvl4pPr>
            <a:lvl5pPr>
              <a:lnSpc>
                <a:spcPct val="100000"/>
              </a:lnSpc>
              <a:buFontTx/>
              <a:buNone/>
              <a:defRPr>
                <a:latin typeface="Girl Scout Text Book" panose="02020003000000000000"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7">
            <a:extLst>
              <a:ext uri="{FF2B5EF4-FFF2-40B4-BE49-F238E27FC236}">
                <a16:creationId xmlns:a16="http://schemas.microsoft.com/office/drawing/2014/main" id="{07AE7FB5-9DFC-D745-B73A-97A2C8D677E5}"/>
              </a:ext>
            </a:extLst>
          </p:cNvPr>
          <p:cNvSpPr>
            <a:spLocks noGrp="1"/>
          </p:cNvSpPr>
          <p:nvPr>
            <p:ph type="pic" sz="quarter" idx="16"/>
          </p:nvPr>
        </p:nvSpPr>
        <p:spPr>
          <a:xfrm>
            <a:off x="6618013" y="855785"/>
            <a:ext cx="4735787" cy="4958861"/>
          </a:xfrm>
        </p:spPr>
      </p:sp>
    </p:spTree>
    <p:extLst>
      <p:ext uri="{BB962C8B-B14F-4D97-AF65-F5344CB8AC3E}">
        <p14:creationId xmlns:p14="http://schemas.microsoft.com/office/powerpoint/2010/main" val="14945391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A78CE0-7C00-7140-B2EE-BBE51C1F6286}"/>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13B2CF8-9750-054F-B43C-11928B429008}"/>
              </a:ext>
            </a:extLst>
          </p:cNvPr>
          <p:cNvSpPr>
            <a:spLocks noGrp="1"/>
          </p:cNvSpPr>
          <p:nvPr>
            <p:ph type="title"/>
          </p:nvPr>
        </p:nvSpPr>
        <p:spPr/>
        <p:txBody>
          <a:bodyPr/>
          <a:lstStyle>
            <a:lvl1pPr algn="ctr">
              <a:defRPr sz="4000">
                <a:latin typeface="Girl Scout Text Book" panose="02020003000000000000" pitchFamily="18" charset="0"/>
              </a:defRPr>
            </a:lvl1pPr>
          </a:lstStyle>
          <a:p>
            <a:r>
              <a:rPr lang="en-US"/>
              <a:t>Click to edit Master title style</a:t>
            </a:r>
          </a:p>
        </p:txBody>
      </p:sp>
      <p:sp>
        <p:nvSpPr>
          <p:cNvPr id="8" name="Content Placeholder 2">
            <a:extLst>
              <a:ext uri="{FF2B5EF4-FFF2-40B4-BE49-F238E27FC236}">
                <a16:creationId xmlns:a16="http://schemas.microsoft.com/office/drawing/2014/main" id="{65CEE394-D01F-4143-830E-68D5B6D22A75}"/>
              </a:ext>
            </a:extLst>
          </p:cNvPr>
          <p:cNvSpPr>
            <a:spLocks noGrp="1"/>
          </p:cNvSpPr>
          <p:nvPr>
            <p:ph idx="1"/>
          </p:nvPr>
        </p:nvSpPr>
        <p:spPr>
          <a:xfrm>
            <a:off x="838199" y="1910862"/>
            <a:ext cx="10515599" cy="2379784"/>
          </a:xfrm>
        </p:spPr>
        <p:txBody>
          <a:bodyPr/>
          <a:lstStyle>
            <a:lvl1pPr algn="ctr">
              <a:lnSpc>
                <a:spcPct val="100000"/>
              </a:lnSpc>
              <a:buFontTx/>
              <a:buNone/>
              <a:defRPr>
                <a:latin typeface="Girl Scout Text Book" panose="02020003000000000000" pitchFamily="18" charset="0"/>
              </a:defRPr>
            </a:lvl1pPr>
            <a:lvl2pPr algn="ctr">
              <a:lnSpc>
                <a:spcPct val="100000"/>
              </a:lnSpc>
              <a:buFontTx/>
              <a:buNone/>
              <a:defRPr>
                <a:latin typeface="Girl Scout Text Book" panose="02020003000000000000" pitchFamily="18" charset="0"/>
              </a:defRPr>
            </a:lvl2pPr>
            <a:lvl3pPr algn="ctr">
              <a:lnSpc>
                <a:spcPct val="100000"/>
              </a:lnSpc>
              <a:buFontTx/>
              <a:buNone/>
              <a:defRPr>
                <a:latin typeface="Girl Scout Text Book" panose="02020003000000000000" pitchFamily="18" charset="0"/>
              </a:defRPr>
            </a:lvl3pPr>
            <a:lvl4pPr algn="ctr">
              <a:lnSpc>
                <a:spcPct val="100000"/>
              </a:lnSpc>
              <a:buFontTx/>
              <a:buNone/>
              <a:defRPr>
                <a:latin typeface="Girl Scout Text Book" panose="02020003000000000000" pitchFamily="18" charset="0"/>
              </a:defRPr>
            </a:lvl4pPr>
            <a:lvl5pPr algn="ctr">
              <a:lnSpc>
                <a:spcPct val="100000"/>
              </a:lnSpc>
              <a:buFontTx/>
              <a:buNone/>
              <a:defRPr>
                <a:latin typeface="Girl Scout Text Book" panose="02020003000000000000"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7">
            <a:extLst>
              <a:ext uri="{FF2B5EF4-FFF2-40B4-BE49-F238E27FC236}">
                <a16:creationId xmlns:a16="http://schemas.microsoft.com/office/drawing/2014/main" id="{8AF2C8D2-0B64-824D-A4A7-64CE56372198}"/>
              </a:ext>
            </a:extLst>
          </p:cNvPr>
          <p:cNvSpPr>
            <a:spLocks noGrp="1"/>
          </p:cNvSpPr>
          <p:nvPr>
            <p:ph type="pic" sz="quarter" idx="16"/>
          </p:nvPr>
        </p:nvSpPr>
        <p:spPr>
          <a:xfrm>
            <a:off x="838199" y="4510821"/>
            <a:ext cx="10515599" cy="2379784"/>
          </a:xfrm>
        </p:spPr>
      </p:sp>
    </p:spTree>
    <p:extLst>
      <p:ext uri="{BB962C8B-B14F-4D97-AF65-F5344CB8AC3E}">
        <p14:creationId xmlns:p14="http://schemas.microsoft.com/office/powerpoint/2010/main" val="1689573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DB309A0-8A0C-FE4A-B176-42C5A1F48AE5}"/>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4C9BAAF-BAC3-0245-ABF3-5256A3DC36A4}"/>
              </a:ext>
            </a:extLst>
          </p:cNvPr>
          <p:cNvSpPr>
            <a:spLocks noGrp="1"/>
          </p:cNvSpPr>
          <p:nvPr>
            <p:ph type="ctrTitle" hasCustomPrompt="1"/>
          </p:nvPr>
        </p:nvSpPr>
        <p:spPr>
          <a:xfrm>
            <a:off x="1524000" y="2001837"/>
            <a:ext cx="9144000" cy="1508125"/>
          </a:xfrm>
        </p:spPr>
        <p:txBody>
          <a:bodyPr anchor="b"/>
          <a:lstStyle>
            <a:lvl1pPr algn="ctr">
              <a:defRPr sz="5000">
                <a:solidFill>
                  <a:schemeClr val="bg1"/>
                </a:solidFill>
                <a:latin typeface="Girl Scout Text Book" panose="02020003000000000000" pitchFamily="18" charset="0"/>
              </a:defRPr>
            </a:lvl1pPr>
          </a:lstStyle>
          <a:p>
            <a:r>
              <a:rPr lang="en-US"/>
              <a:t>Type Your Header Here</a:t>
            </a:r>
          </a:p>
        </p:txBody>
      </p:sp>
      <p:sp>
        <p:nvSpPr>
          <p:cNvPr id="3" name="Subtitle 2">
            <a:extLst>
              <a:ext uri="{FF2B5EF4-FFF2-40B4-BE49-F238E27FC236}">
                <a16:creationId xmlns:a16="http://schemas.microsoft.com/office/drawing/2014/main" id="{8AEC1E54-18F1-1B45-BDB6-9D25ACA8F38B}"/>
              </a:ext>
            </a:extLst>
          </p:cNvPr>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latin typeface="Girl Scout Text Book" panose="02020003000000000000"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 header title</a:t>
            </a:r>
          </a:p>
        </p:txBody>
      </p:sp>
    </p:spTree>
    <p:extLst>
      <p:ext uri="{BB962C8B-B14F-4D97-AF65-F5344CB8AC3E}">
        <p14:creationId xmlns:p14="http://schemas.microsoft.com/office/powerpoint/2010/main" val="12609962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8A2ED8-1B2C-1D47-A7DF-E561BE2730A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02ECA98-F5CF-9E44-8E9D-06484888D214}"/>
              </a:ext>
            </a:extLst>
          </p:cNvPr>
          <p:cNvSpPr>
            <a:spLocks noGrp="1"/>
          </p:cNvSpPr>
          <p:nvPr>
            <p:ph type="title"/>
          </p:nvPr>
        </p:nvSpPr>
        <p:spPr>
          <a:xfrm>
            <a:off x="685800" y="1280991"/>
            <a:ext cx="6547337" cy="1325563"/>
          </a:xfrm>
        </p:spPr>
        <p:txBody>
          <a:bodyPr/>
          <a:lstStyle>
            <a:lvl1pPr algn="l">
              <a:defRPr sz="4000">
                <a:latin typeface="Girl Scout Text Book" panose="02020003000000000000"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068C14F3-E29B-FD4C-92BA-4CB686AA51A4}"/>
              </a:ext>
            </a:extLst>
          </p:cNvPr>
          <p:cNvSpPr>
            <a:spLocks noGrp="1"/>
          </p:cNvSpPr>
          <p:nvPr>
            <p:ph idx="1"/>
          </p:nvPr>
        </p:nvSpPr>
        <p:spPr>
          <a:xfrm>
            <a:off x="685801" y="2778369"/>
            <a:ext cx="6406662" cy="3892062"/>
          </a:xfrm>
        </p:spPr>
        <p:txBody>
          <a:bodyPr/>
          <a:lstStyle>
            <a:lvl1pPr algn="l">
              <a:lnSpc>
                <a:spcPct val="100000"/>
              </a:lnSpc>
              <a:buFontTx/>
              <a:buNone/>
              <a:defRPr>
                <a:latin typeface="Girl Scout Text Book" panose="02020003000000000000" pitchFamily="18" charset="0"/>
              </a:defRPr>
            </a:lvl1pPr>
            <a:lvl2pPr algn="l">
              <a:lnSpc>
                <a:spcPct val="100000"/>
              </a:lnSpc>
              <a:buFontTx/>
              <a:buNone/>
              <a:defRPr>
                <a:latin typeface="Girl Scout Text Book" panose="02020003000000000000" pitchFamily="18" charset="0"/>
              </a:defRPr>
            </a:lvl2pPr>
            <a:lvl3pPr algn="l">
              <a:lnSpc>
                <a:spcPct val="100000"/>
              </a:lnSpc>
              <a:buFontTx/>
              <a:buNone/>
              <a:defRPr>
                <a:latin typeface="Girl Scout Text Book" panose="02020003000000000000" pitchFamily="18" charset="0"/>
              </a:defRPr>
            </a:lvl3pPr>
            <a:lvl4pPr algn="l">
              <a:lnSpc>
                <a:spcPct val="100000"/>
              </a:lnSpc>
              <a:buFontTx/>
              <a:buNone/>
              <a:defRPr>
                <a:latin typeface="Girl Scout Text Book" panose="02020003000000000000" pitchFamily="18" charset="0"/>
              </a:defRPr>
            </a:lvl4pPr>
            <a:lvl5pPr algn="l">
              <a:lnSpc>
                <a:spcPct val="100000"/>
              </a:lnSpc>
              <a:buFontTx/>
              <a:buNone/>
              <a:defRPr>
                <a:latin typeface="Girl Scout Text Book" panose="02020003000000000000"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7">
            <a:extLst>
              <a:ext uri="{FF2B5EF4-FFF2-40B4-BE49-F238E27FC236}">
                <a16:creationId xmlns:a16="http://schemas.microsoft.com/office/drawing/2014/main" id="{0BC69D56-1621-8147-B991-8A411DCD9D74}"/>
              </a:ext>
            </a:extLst>
          </p:cNvPr>
          <p:cNvSpPr>
            <a:spLocks noGrp="1"/>
          </p:cNvSpPr>
          <p:nvPr>
            <p:ph type="pic" sz="quarter" idx="16"/>
          </p:nvPr>
        </p:nvSpPr>
        <p:spPr>
          <a:xfrm>
            <a:off x="7573444" y="0"/>
            <a:ext cx="4020679" cy="6002215"/>
          </a:xfrm>
        </p:spPr>
      </p:sp>
    </p:spTree>
    <p:extLst>
      <p:ext uri="{BB962C8B-B14F-4D97-AF65-F5344CB8AC3E}">
        <p14:creationId xmlns:p14="http://schemas.microsoft.com/office/powerpoint/2010/main" val="13461952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3_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1C8FCBD-666F-E04D-9A29-BBB8307EEF49}"/>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1FA6FA8-482B-D542-8D26-DA4A6A06FE81}"/>
              </a:ext>
            </a:extLst>
          </p:cNvPr>
          <p:cNvSpPr>
            <a:spLocks noGrp="1"/>
          </p:cNvSpPr>
          <p:nvPr>
            <p:ph type="title"/>
          </p:nvPr>
        </p:nvSpPr>
        <p:spPr>
          <a:xfrm>
            <a:off x="6096000" y="855785"/>
            <a:ext cx="5257800" cy="1325563"/>
          </a:xfrm>
        </p:spPr>
        <p:txBody>
          <a:bodyPr/>
          <a:lstStyle>
            <a:lvl1pPr>
              <a:defRPr sz="4000">
                <a:latin typeface="Girl Scout Text Book" panose="02020003000000000000" pitchFamily="18" charset="0"/>
              </a:defRPr>
            </a:lvl1pPr>
          </a:lstStyle>
          <a:p>
            <a:r>
              <a:rPr lang="en-US"/>
              <a:t>Click to edit Master title style</a:t>
            </a:r>
          </a:p>
        </p:txBody>
      </p:sp>
      <p:sp>
        <p:nvSpPr>
          <p:cNvPr id="4" name="Content Placeholder 3">
            <a:extLst>
              <a:ext uri="{FF2B5EF4-FFF2-40B4-BE49-F238E27FC236}">
                <a16:creationId xmlns:a16="http://schemas.microsoft.com/office/drawing/2014/main" id="{80B405EF-2F46-E34A-AC54-502BE3E2E962}"/>
              </a:ext>
            </a:extLst>
          </p:cNvPr>
          <p:cNvSpPr>
            <a:spLocks noGrp="1"/>
          </p:cNvSpPr>
          <p:nvPr>
            <p:ph sz="half" idx="2"/>
          </p:nvPr>
        </p:nvSpPr>
        <p:spPr>
          <a:xfrm>
            <a:off x="6096000" y="2391509"/>
            <a:ext cx="5257800" cy="3423138"/>
          </a:xfrm>
        </p:spPr>
        <p:txBody>
          <a:bodyPr/>
          <a:lstStyle>
            <a:lvl1pPr>
              <a:lnSpc>
                <a:spcPct val="100000"/>
              </a:lnSpc>
              <a:buFontTx/>
              <a:buNone/>
              <a:defRPr>
                <a:latin typeface="Girl Scout Text Book" panose="02020003000000000000" pitchFamily="18" charset="0"/>
              </a:defRPr>
            </a:lvl1pPr>
            <a:lvl2pPr>
              <a:lnSpc>
                <a:spcPct val="100000"/>
              </a:lnSpc>
              <a:buFontTx/>
              <a:buNone/>
              <a:defRPr>
                <a:latin typeface="Girl Scout Text Book" panose="02020003000000000000" pitchFamily="18" charset="0"/>
              </a:defRPr>
            </a:lvl2pPr>
            <a:lvl3pPr>
              <a:lnSpc>
                <a:spcPct val="100000"/>
              </a:lnSpc>
              <a:buFontTx/>
              <a:buNone/>
              <a:defRPr>
                <a:latin typeface="Girl Scout Text Book" panose="02020003000000000000" pitchFamily="18" charset="0"/>
              </a:defRPr>
            </a:lvl3pPr>
            <a:lvl4pPr>
              <a:lnSpc>
                <a:spcPct val="100000"/>
              </a:lnSpc>
              <a:buFontTx/>
              <a:buNone/>
              <a:defRPr>
                <a:latin typeface="Girl Scout Text Book" panose="02020003000000000000" pitchFamily="18" charset="0"/>
              </a:defRPr>
            </a:lvl4pPr>
            <a:lvl5pPr>
              <a:lnSpc>
                <a:spcPct val="100000"/>
              </a:lnSpc>
              <a:buFontTx/>
              <a:buNone/>
              <a:defRPr>
                <a:latin typeface="Girl Scout Text Book" panose="02020003000000000000"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7">
            <a:extLst>
              <a:ext uri="{FF2B5EF4-FFF2-40B4-BE49-F238E27FC236}">
                <a16:creationId xmlns:a16="http://schemas.microsoft.com/office/drawing/2014/main" id="{07AE7FB5-9DFC-D745-B73A-97A2C8D677E5}"/>
              </a:ext>
            </a:extLst>
          </p:cNvPr>
          <p:cNvSpPr>
            <a:spLocks noGrp="1"/>
          </p:cNvSpPr>
          <p:nvPr>
            <p:ph type="pic" sz="quarter" idx="16"/>
          </p:nvPr>
        </p:nvSpPr>
        <p:spPr>
          <a:xfrm>
            <a:off x="715443" y="855785"/>
            <a:ext cx="4735787" cy="4958861"/>
          </a:xfrm>
        </p:spPr>
      </p:sp>
    </p:spTree>
    <p:extLst>
      <p:ext uri="{BB962C8B-B14F-4D97-AF65-F5344CB8AC3E}">
        <p14:creationId xmlns:p14="http://schemas.microsoft.com/office/powerpoint/2010/main" val="19766747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4_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1C8FCBD-666F-E04D-9A29-BBB8307EEF49}"/>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1FA6FA8-482B-D542-8D26-DA4A6A06FE81}"/>
              </a:ext>
            </a:extLst>
          </p:cNvPr>
          <p:cNvSpPr>
            <a:spLocks noGrp="1"/>
          </p:cNvSpPr>
          <p:nvPr>
            <p:ph type="title"/>
          </p:nvPr>
        </p:nvSpPr>
        <p:spPr>
          <a:xfrm>
            <a:off x="838200" y="855785"/>
            <a:ext cx="5257800" cy="1325563"/>
          </a:xfrm>
        </p:spPr>
        <p:txBody>
          <a:bodyPr/>
          <a:lstStyle>
            <a:lvl1pPr>
              <a:defRPr sz="4000">
                <a:latin typeface="Girl Scout Text Book" panose="02020003000000000000" pitchFamily="18" charset="0"/>
              </a:defRPr>
            </a:lvl1pPr>
          </a:lstStyle>
          <a:p>
            <a:r>
              <a:rPr lang="en-US"/>
              <a:t>Click to edit Master title style</a:t>
            </a:r>
          </a:p>
        </p:txBody>
      </p:sp>
      <p:sp>
        <p:nvSpPr>
          <p:cNvPr id="4" name="Content Placeholder 3">
            <a:extLst>
              <a:ext uri="{FF2B5EF4-FFF2-40B4-BE49-F238E27FC236}">
                <a16:creationId xmlns:a16="http://schemas.microsoft.com/office/drawing/2014/main" id="{80B405EF-2F46-E34A-AC54-502BE3E2E962}"/>
              </a:ext>
            </a:extLst>
          </p:cNvPr>
          <p:cNvSpPr>
            <a:spLocks noGrp="1"/>
          </p:cNvSpPr>
          <p:nvPr>
            <p:ph sz="half" idx="2"/>
          </p:nvPr>
        </p:nvSpPr>
        <p:spPr>
          <a:xfrm>
            <a:off x="838200" y="2391509"/>
            <a:ext cx="5257800" cy="3423138"/>
          </a:xfrm>
        </p:spPr>
        <p:txBody>
          <a:bodyPr/>
          <a:lstStyle>
            <a:lvl1pPr>
              <a:lnSpc>
                <a:spcPct val="100000"/>
              </a:lnSpc>
              <a:buFontTx/>
              <a:buNone/>
              <a:defRPr>
                <a:latin typeface="Girl Scout Text Book" panose="02020003000000000000" pitchFamily="18" charset="0"/>
              </a:defRPr>
            </a:lvl1pPr>
            <a:lvl2pPr>
              <a:lnSpc>
                <a:spcPct val="100000"/>
              </a:lnSpc>
              <a:buFontTx/>
              <a:buNone/>
              <a:defRPr>
                <a:latin typeface="Girl Scout Text Book" panose="02020003000000000000" pitchFamily="18" charset="0"/>
              </a:defRPr>
            </a:lvl2pPr>
            <a:lvl3pPr>
              <a:lnSpc>
                <a:spcPct val="100000"/>
              </a:lnSpc>
              <a:buFontTx/>
              <a:buNone/>
              <a:defRPr>
                <a:latin typeface="Girl Scout Text Book" panose="02020003000000000000" pitchFamily="18" charset="0"/>
              </a:defRPr>
            </a:lvl3pPr>
            <a:lvl4pPr>
              <a:lnSpc>
                <a:spcPct val="100000"/>
              </a:lnSpc>
              <a:buFontTx/>
              <a:buNone/>
              <a:defRPr>
                <a:latin typeface="Girl Scout Text Book" panose="02020003000000000000" pitchFamily="18" charset="0"/>
              </a:defRPr>
            </a:lvl4pPr>
            <a:lvl5pPr>
              <a:lnSpc>
                <a:spcPct val="100000"/>
              </a:lnSpc>
              <a:buFontTx/>
              <a:buNone/>
              <a:defRPr>
                <a:latin typeface="Girl Scout Text Book" panose="02020003000000000000"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7">
            <a:extLst>
              <a:ext uri="{FF2B5EF4-FFF2-40B4-BE49-F238E27FC236}">
                <a16:creationId xmlns:a16="http://schemas.microsoft.com/office/drawing/2014/main" id="{07AE7FB5-9DFC-D745-B73A-97A2C8D677E5}"/>
              </a:ext>
            </a:extLst>
          </p:cNvPr>
          <p:cNvSpPr>
            <a:spLocks noGrp="1"/>
          </p:cNvSpPr>
          <p:nvPr>
            <p:ph type="pic" sz="quarter" idx="16"/>
          </p:nvPr>
        </p:nvSpPr>
        <p:spPr>
          <a:xfrm>
            <a:off x="6618013" y="855785"/>
            <a:ext cx="4735787" cy="4958861"/>
          </a:xfrm>
        </p:spPr>
      </p:sp>
    </p:spTree>
    <p:extLst>
      <p:ext uri="{BB962C8B-B14F-4D97-AF65-F5344CB8AC3E}">
        <p14:creationId xmlns:p14="http://schemas.microsoft.com/office/powerpoint/2010/main" val="14008284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A78CE0-7C00-7140-B2EE-BBE51C1F6286}"/>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13B2CF8-9750-054F-B43C-11928B429008}"/>
              </a:ext>
            </a:extLst>
          </p:cNvPr>
          <p:cNvSpPr>
            <a:spLocks noGrp="1"/>
          </p:cNvSpPr>
          <p:nvPr>
            <p:ph type="title"/>
          </p:nvPr>
        </p:nvSpPr>
        <p:spPr/>
        <p:txBody>
          <a:bodyPr/>
          <a:lstStyle>
            <a:lvl1pPr algn="ctr">
              <a:defRPr sz="4000">
                <a:latin typeface="Girl Scout Text Book" panose="02020003000000000000" pitchFamily="18" charset="0"/>
              </a:defRPr>
            </a:lvl1pPr>
          </a:lstStyle>
          <a:p>
            <a:r>
              <a:rPr lang="en-US"/>
              <a:t>Click to edit Master title style</a:t>
            </a:r>
          </a:p>
        </p:txBody>
      </p:sp>
      <p:sp>
        <p:nvSpPr>
          <p:cNvPr id="8" name="Content Placeholder 2">
            <a:extLst>
              <a:ext uri="{FF2B5EF4-FFF2-40B4-BE49-F238E27FC236}">
                <a16:creationId xmlns:a16="http://schemas.microsoft.com/office/drawing/2014/main" id="{65CEE394-D01F-4143-830E-68D5B6D22A75}"/>
              </a:ext>
            </a:extLst>
          </p:cNvPr>
          <p:cNvSpPr>
            <a:spLocks noGrp="1"/>
          </p:cNvSpPr>
          <p:nvPr>
            <p:ph idx="1"/>
          </p:nvPr>
        </p:nvSpPr>
        <p:spPr>
          <a:xfrm>
            <a:off x="838199" y="1910862"/>
            <a:ext cx="10515599" cy="2379784"/>
          </a:xfrm>
        </p:spPr>
        <p:txBody>
          <a:bodyPr/>
          <a:lstStyle>
            <a:lvl1pPr algn="ctr">
              <a:lnSpc>
                <a:spcPct val="100000"/>
              </a:lnSpc>
              <a:buFontTx/>
              <a:buNone/>
              <a:defRPr>
                <a:latin typeface="Girl Scout Text Book" panose="02020003000000000000" pitchFamily="18" charset="0"/>
              </a:defRPr>
            </a:lvl1pPr>
            <a:lvl2pPr algn="ctr">
              <a:lnSpc>
                <a:spcPct val="100000"/>
              </a:lnSpc>
              <a:buFontTx/>
              <a:buNone/>
              <a:defRPr>
                <a:latin typeface="Girl Scout Text Book" panose="02020003000000000000" pitchFamily="18" charset="0"/>
              </a:defRPr>
            </a:lvl2pPr>
            <a:lvl3pPr algn="ctr">
              <a:lnSpc>
                <a:spcPct val="100000"/>
              </a:lnSpc>
              <a:buFontTx/>
              <a:buNone/>
              <a:defRPr>
                <a:latin typeface="Girl Scout Text Book" panose="02020003000000000000" pitchFamily="18" charset="0"/>
              </a:defRPr>
            </a:lvl3pPr>
            <a:lvl4pPr algn="ctr">
              <a:lnSpc>
                <a:spcPct val="100000"/>
              </a:lnSpc>
              <a:buFontTx/>
              <a:buNone/>
              <a:defRPr>
                <a:latin typeface="Girl Scout Text Book" panose="02020003000000000000" pitchFamily="18" charset="0"/>
              </a:defRPr>
            </a:lvl4pPr>
            <a:lvl5pPr algn="ctr">
              <a:lnSpc>
                <a:spcPct val="100000"/>
              </a:lnSpc>
              <a:buFontTx/>
              <a:buNone/>
              <a:defRPr>
                <a:latin typeface="Girl Scout Text Book" panose="02020003000000000000"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7">
            <a:extLst>
              <a:ext uri="{FF2B5EF4-FFF2-40B4-BE49-F238E27FC236}">
                <a16:creationId xmlns:a16="http://schemas.microsoft.com/office/drawing/2014/main" id="{8AF2C8D2-0B64-824D-A4A7-64CE56372198}"/>
              </a:ext>
            </a:extLst>
          </p:cNvPr>
          <p:cNvSpPr>
            <a:spLocks noGrp="1"/>
          </p:cNvSpPr>
          <p:nvPr>
            <p:ph type="pic" sz="quarter" idx="16"/>
          </p:nvPr>
        </p:nvSpPr>
        <p:spPr>
          <a:xfrm>
            <a:off x="838199" y="4510821"/>
            <a:ext cx="10515599" cy="2379784"/>
          </a:xfrm>
        </p:spPr>
      </p:sp>
    </p:spTree>
    <p:extLst>
      <p:ext uri="{BB962C8B-B14F-4D97-AF65-F5344CB8AC3E}">
        <p14:creationId xmlns:p14="http://schemas.microsoft.com/office/powerpoint/2010/main" val="38401402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HEADER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0348E-5225-4061-BDE1-4AB073BC2E08}"/>
              </a:ext>
            </a:extLst>
          </p:cNvPr>
          <p:cNvSpPr>
            <a:spLocks noGrp="1"/>
          </p:cNvSpPr>
          <p:nvPr>
            <p:ph type="title"/>
          </p:nvPr>
        </p:nvSpPr>
        <p:spPr/>
        <p:txBody>
          <a:bodyPr>
            <a:normAutofit/>
          </a:bodyPr>
          <a:lstStyle/>
          <a:p>
            <a:r>
              <a:rPr lang="en-US"/>
              <a:t>Click to edit Master title style</a:t>
            </a:r>
            <a:endParaRPr lang="en-CA"/>
          </a:p>
        </p:txBody>
      </p:sp>
      <p:sp>
        <p:nvSpPr>
          <p:cNvPr id="4" name="Content Placeholder 3">
            <a:extLst>
              <a:ext uri="{FF2B5EF4-FFF2-40B4-BE49-F238E27FC236}">
                <a16:creationId xmlns:a16="http://schemas.microsoft.com/office/drawing/2014/main" id="{8747B3E7-E321-4C92-A40A-F78328328A09}"/>
              </a:ext>
            </a:extLst>
          </p:cNvPr>
          <p:cNvSpPr>
            <a:spLocks noGrp="1"/>
          </p:cNvSpPr>
          <p:nvPr>
            <p:ph sz="quarter" idx="10"/>
          </p:nvPr>
        </p:nvSpPr>
        <p:spPr>
          <a:xfrm>
            <a:off x="609600" y="1524000"/>
            <a:ext cx="10972800" cy="4800600"/>
          </a:xfrm>
          <a:prstGeom prst="rect">
            <a:avLst/>
          </a:prstGeom>
        </p:spPr>
        <p:txBody>
          <a:bodyPr/>
          <a:lstStyle>
            <a:lvl1pPr>
              <a:buClr>
                <a:srgbClr val="DA1884"/>
              </a:buClr>
              <a:defRPr/>
            </a:lvl1pPr>
            <a:lvl2pPr>
              <a:buClr>
                <a:srgbClr val="DA1884"/>
              </a:buClr>
              <a:defRPr/>
            </a:lvl2pPr>
            <a:lvl3pPr>
              <a:buClr>
                <a:srgbClr val="DA1884"/>
              </a:buClr>
              <a:defRPr/>
            </a:lvl3pPr>
            <a:lvl4pPr>
              <a:buClr>
                <a:srgbClr val="DA1884"/>
              </a:buClr>
              <a:defRPr/>
            </a:lvl4pPr>
            <a:lvl5pPr>
              <a:buClr>
                <a:srgbClr val="DA1884"/>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a:extLst>
              <a:ext uri="{FF2B5EF4-FFF2-40B4-BE49-F238E27FC236}">
                <a16:creationId xmlns:a16="http://schemas.microsoft.com/office/drawing/2014/main" id="{631081A3-C1A6-44AE-ABAC-32043AA77C54}"/>
              </a:ext>
            </a:extLst>
          </p:cNvPr>
          <p:cNvSpPr/>
          <p:nvPr userDrawn="1"/>
        </p:nvSpPr>
        <p:spPr>
          <a:xfrm>
            <a:off x="609600" y="426868"/>
            <a:ext cx="1262603" cy="106532"/>
          </a:xfrm>
          <a:prstGeom prst="rect">
            <a:avLst/>
          </a:prstGeom>
          <a:solidFill>
            <a:srgbClr val="DA1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85"/>
          </a:p>
        </p:txBody>
      </p:sp>
    </p:spTree>
    <p:extLst>
      <p:ext uri="{BB962C8B-B14F-4D97-AF65-F5344CB8AC3E}">
        <p14:creationId xmlns:p14="http://schemas.microsoft.com/office/powerpoint/2010/main" val="2692116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1C8FCBD-666F-E04D-9A29-BBB8307EEF49}"/>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1FA6FA8-482B-D542-8D26-DA4A6A06FE81}"/>
              </a:ext>
            </a:extLst>
          </p:cNvPr>
          <p:cNvSpPr>
            <a:spLocks noGrp="1"/>
          </p:cNvSpPr>
          <p:nvPr>
            <p:ph type="title"/>
          </p:nvPr>
        </p:nvSpPr>
        <p:spPr>
          <a:xfrm>
            <a:off x="838200" y="855785"/>
            <a:ext cx="5257800" cy="1325563"/>
          </a:xfrm>
        </p:spPr>
        <p:txBody>
          <a:bodyPr/>
          <a:lstStyle>
            <a:lvl1pPr>
              <a:defRPr sz="4000">
                <a:latin typeface="Girl Scout Text Book" panose="02020003000000000000" pitchFamily="18" charset="0"/>
              </a:defRPr>
            </a:lvl1pPr>
          </a:lstStyle>
          <a:p>
            <a:r>
              <a:rPr lang="en-US"/>
              <a:t>Click to edit Master title style</a:t>
            </a:r>
          </a:p>
        </p:txBody>
      </p:sp>
      <p:sp>
        <p:nvSpPr>
          <p:cNvPr id="4" name="Content Placeholder 3">
            <a:extLst>
              <a:ext uri="{FF2B5EF4-FFF2-40B4-BE49-F238E27FC236}">
                <a16:creationId xmlns:a16="http://schemas.microsoft.com/office/drawing/2014/main" id="{80B405EF-2F46-E34A-AC54-502BE3E2E962}"/>
              </a:ext>
            </a:extLst>
          </p:cNvPr>
          <p:cNvSpPr>
            <a:spLocks noGrp="1"/>
          </p:cNvSpPr>
          <p:nvPr>
            <p:ph sz="half" idx="2"/>
          </p:nvPr>
        </p:nvSpPr>
        <p:spPr>
          <a:xfrm>
            <a:off x="838200" y="2391509"/>
            <a:ext cx="5257800" cy="3423138"/>
          </a:xfrm>
        </p:spPr>
        <p:txBody>
          <a:bodyPr/>
          <a:lstStyle>
            <a:lvl1pPr>
              <a:lnSpc>
                <a:spcPct val="100000"/>
              </a:lnSpc>
              <a:buFontTx/>
              <a:buNone/>
              <a:defRPr>
                <a:latin typeface="Girl Scout Text Book" panose="02020003000000000000" pitchFamily="18" charset="0"/>
              </a:defRPr>
            </a:lvl1pPr>
            <a:lvl2pPr>
              <a:lnSpc>
                <a:spcPct val="100000"/>
              </a:lnSpc>
              <a:buFontTx/>
              <a:buNone/>
              <a:defRPr>
                <a:latin typeface="Girl Scout Text Book" panose="02020003000000000000" pitchFamily="18" charset="0"/>
              </a:defRPr>
            </a:lvl2pPr>
            <a:lvl3pPr>
              <a:lnSpc>
                <a:spcPct val="100000"/>
              </a:lnSpc>
              <a:buFontTx/>
              <a:buNone/>
              <a:defRPr>
                <a:latin typeface="Girl Scout Text Book" panose="02020003000000000000" pitchFamily="18" charset="0"/>
              </a:defRPr>
            </a:lvl3pPr>
            <a:lvl4pPr>
              <a:lnSpc>
                <a:spcPct val="100000"/>
              </a:lnSpc>
              <a:buFontTx/>
              <a:buNone/>
              <a:defRPr>
                <a:latin typeface="Girl Scout Text Book" panose="02020003000000000000" pitchFamily="18" charset="0"/>
              </a:defRPr>
            </a:lvl4pPr>
            <a:lvl5pPr>
              <a:lnSpc>
                <a:spcPct val="100000"/>
              </a:lnSpc>
              <a:buFontTx/>
              <a:buNone/>
              <a:defRPr>
                <a:latin typeface="Girl Scout Text Book" panose="02020003000000000000"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7">
            <a:extLst>
              <a:ext uri="{FF2B5EF4-FFF2-40B4-BE49-F238E27FC236}">
                <a16:creationId xmlns:a16="http://schemas.microsoft.com/office/drawing/2014/main" id="{07AE7FB5-9DFC-D745-B73A-97A2C8D677E5}"/>
              </a:ext>
            </a:extLst>
          </p:cNvPr>
          <p:cNvSpPr>
            <a:spLocks noGrp="1"/>
          </p:cNvSpPr>
          <p:nvPr>
            <p:ph type="pic" sz="quarter" idx="16"/>
          </p:nvPr>
        </p:nvSpPr>
        <p:spPr>
          <a:xfrm>
            <a:off x="6618013" y="855785"/>
            <a:ext cx="4735787" cy="4958861"/>
          </a:xfrm>
        </p:spPr>
      </p:sp>
    </p:spTree>
    <p:extLst>
      <p:ext uri="{BB962C8B-B14F-4D97-AF65-F5344CB8AC3E}">
        <p14:creationId xmlns:p14="http://schemas.microsoft.com/office/powerpoint/2010/main" val="3858053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A78CE0-7C00-7140-B2EE-BBE51C1F6286}"/>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13B2CF8-9750-054F-B43C-11928B429008}"/>
              </a:ext>
            </a:extLst>
          </p:cNvPr>
          <p:cNvSpPr>
            <a:spLocks noGrp="1"/>
          </p:cNvSpPr>
          <p:nvPr>
            <p:ph type="title"/>
          </p:nvPr>
        </p:nvSpPr>
        <p:spPr/>
        <p:txBody>
          <a:bodyPr/>
          <a:lstStyle>
            <a:lvl1pPr algn="ctr">
              <a:defRPr sz="4000">
                <a:latin typeface="Girl Scout Text Book" panose="02020003000000000000" pitchFamily="18" charset="0"/>
              </a:defRPr>
            </a:lvl1pPr>
          </a:lstStyle>
          <a:p>
            <a:r>
              <a:rPr lang="en-US"/>
              <a:t>Click to edit Master title style</a:t>
            </a:r>
          </a:p>
        </p:txBody>
      </p:sp>
      <p:sp>
        <p:nvSpPr>
          <p:cNvPr id="8" name="Content Placeholder 2">
            <a:extLst>
              <a:ext uri="{FF2B5EF4-FFF2-40B4-BE49-F238E27FC236}">
                <a16:creationId xmlns:a16="http://schemas.microsoft.com/office/drawing/2014/main" id="{65CEE394-D01F-4143-830E-68D5B6D22A75}"/>
              </a:ext>
            </a:extLst>
          </p:cNvPr>
          <p:cNvSpPr>
            <a:spLocks noGrp="1"/>
          </p:cNvSpPr>
          <p:nvPr>
            <p:ph idx="1"/>
          </p:nvPr>
        </p:nvSpPr>
        <p:spPr>
          <a:xfrm>
            <a:off x="838199" y="1910862"/>
            <a:ext cx="10515599" cy="2379784"/>
          </a:xfrm>
        </p:spPr>
        <p:txBody>
          <a:bodyPr/>
          <a:lstStyle>
            <a:lvl1pPr algn="ctr">
              <a:lnSpc>
                <a:spcPct val="100000"/>
              </a:lnSpc>
              <a:buFontTx/>
              <a:buNone/>
              <a:defRPr>
                <a:latin typeface="Girl Scout Text Book" panose="02020003000000000000" pitchFamily="18" charset="0"/>
              </a:defRPr>
            </a:lvl1pPr>
            <a:lvl2pPr algn="ctr">
              <a:lnSpc>
                <a:spcPct val="100000"/>
              </a:lnSpc>
              <a:buFontTx/>
              <a:buNone/>
              <a:defRPr>
                <a:latin typeface="Girl Scout Text Book" panose="02020003000000000000" pitchFamily="18" charset="0"/>
              </a:defRPr>
            </a:lvl2pPr>
            <a:lvl3pPr algn="ctr">
              <a:lnSpc>
                <a:spcPct val="100000"/>
              </a:lnSpc>
              <a:buFontTx/>
              <a:buNone/>
              <a:defRPr>
                <a:latin typeface="Girl Scout Text Book" panose="02020003000000000000" pitchFamily="18" charset="0"/>
              </a:defRPr>
            </a:lvl3pPr>
            <a:lvl4pPr algn="ctr">
              <a:lnSpc>
                <a:spcPct val="100000"/>
              </a:lnSpc>
              <a:buFontTx/>
              <a:buNone/>
              <a:defRPr>
                <a:latin typeface="Girl Scout Text Book" panose="02020003000000000000" pitchFamily="18" charset="0"/>
              </a:defRPr>
            </a:lvl4pPr>
            <a:lvl5pPr algn="ctr">
              <a:lnSpc>
                <a:spcPct val="100000"/>
              </a:lnSpc>
              <a:buFontTx/>
              <a:buNone/>
              <a:defRPr>
                <a:latin typeface="Girl Scout Text Book" panose="02020003000000000000"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7">
            <a:extLst>
              <a:ext uri="{FF2B5EF4-FFF2-40B4-BE49-F238E27FC236}">
                <a16:creationId xmlns:a16="http://schemas.microsoft.com/office/drawing/2014/main" id="{8AF2C8D2-0B64-824D-A4A7-64CE56372198}"/>
              </a:ext>
            </a:extLst>
          </p:cNvPr>
          <p:cNvSpPr>
            <a:spLocks noGrp="1"/>
          </p:cNvSpPr>
          <p:nvPr>
            <p:ph type="pic" sz="quarter" idx="16"/>
          </p:nvPr>
        </p:nvSpPr>
        <p:spPr>
          <a:xfrm>
            <a:off x="838199" y="4510821"/>
            <a:ext cx="10515599" cy="2379784"/>
          </a:xfrm>
        </p:spPr>
      </p:sp>
    </p:spTree>
    <p:extLst>
      <p:ext uri="{BB962C8B-B14F-4D97-AF65-F5344CB8AC3E}">
        <p14:creationId xmlns:p14="http://schemas.microsoft.com/office/powerpoint/2010/main" val="423979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1C8FCBD-666F-E04D-9A29-BBB8307EEF49}"/>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1FA6FA8-482B-D542-8D26-DA4A6A06FE81}"/>
              </a:ext>
            </a:extLst>
          </p:cNvPr>
          <p:cNvSpPr>
            <a:spLocks noGrp="1"/>
          </p:cNvSpPr>
          <p:nvPr>
            <p:ph type="title"/>
          </p:nvPr>
        </p:nvSpPr>
        <p:spPr>
          <a:xfrm>
            <a:off x="6096000" y="855785"/>
            <a:ext cx="5257800" cy="1325563"/>
          </a:xfrm>
        </p:spPr>
        <p:txBody>
          <a:bodyPr/>
          <a:lstStyle>
            <a:lvl1pPr>
              <a:defRPr sz="4000">
                <a:latin typeface="Girl Scout Text Book" panose="02020003000000000000" pitchFamily="18" charset="0"/>
              </a:defRPr>
            </a:lvl1pPr>
          </a:lstStyle>
          <a:p>
            <a:r>
              <a:rPr lang="en-US"/>
              <a:t>Click to edit Master title style</a:t>
            </a:r>
          </a:p>
        </p:txBody>
      </p:sp>
      <p:sp>
        <p:nvSpPr>
          <p:cNvPr id="4" name="Content Placeholder 3">
            <a:extLst>
              <a:ext uri="{FF2B5EF4-FFF2-40B4-BE49-F238E27FC236}">
                <a16:creationId xmlns:a16="http://schemas.microsoft.com/office/drawing/2014/main" id="{80B405EF-2F46-E34A-AC54-502BE3E2E962}"/>
              </a:ext>
            </a:extLst>
          </p:cNvPr>
          <p:cNvSpPr>
            <a:spLocks noGrp="1"/>
          </p:cNvSpPr>
          <p:nvPr>
            <p:ph sz="half" idx="2"/>
          </p:nvPr>
        </p:nvSpPr>
        <p:spPr>
          <a:xfrm>
            <a:off x="6096000" y="2391509"/>
            <a:ext cx="5257800" cy="3423138"/>
          </a:xfrm>
        </p:spPr>
        <p:txBody>
          <a:bodyPr/>
          <a:lstStyle>
            <a:lvl1pPr>
              <a:lnSpc>
                <a:spcPct val="100000"/>
              </a:lnSpc>
              <a:buFontTx/>
              <a:buNone/>
              <a:defRPr>
                <a:latin typeface="Girl Scout Text Book" panose="02020003000000000000" pitchFamily="18" charset="0"/>
              </a:defRPr>
            </a:lvl1pPr>
            <a:lvl2pPr>
              <a:lnSpc>
                <a:spcPct val="100000"/>
              </a:lnSpc>
              <a:buFontTx/>
              <a:buNone/>
              <a:defRPr>
                <a:latin typeface="Girl Scout Text Book" panose="02020003000000000000" pitchFamily="18" charset="0"/>
              </a:defRPr>
            </a:lvl2pPr>
            <a:lvl3pPr>
              <a:lnSpc>
                <a:spcPct val="100000"/>
              </a:lnSpc>
              <a:buFontTx/>
              <a:buNone/>
              <a:defRPr>
                <a:latin typeface="Girl Scout Text Book" panose="02020003000000000000" pitchFamily="18" charset="0"/>
              </a:defRPr>
            </a:lvl3pPr>
            <a:lvl4pPr>
              <a:lnSpc>
                <a:spcPct val="100000"/>
              </a:lnSpc>
              <a:buFontTx/>
              <a:buNone/>
              <a:defRPr>
                <a:latin typeface="Girl Scout Text Book" panose="02020003000000000000" pitchFamily="18" charset="0"/>
              </a:defRPr>
            </a:lvl4pPr>
            <a:lvl5pPr>
              <a:lnSpc>
                <a:spcPct val="100000"/>
              </a:lnSpc>
              <a:buFontTx/>
              <a:buNone/>
              <a:defRPr>
                <a:latin typeface="Girl Scout Text Book" panose="02020003000000000000"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298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B2CF8-9750-054F-B43C-11928B429008}"/>
              </a:ext>
            </a:extLst>
          </p:cNvPr>
          <p:cNvSpPr>
            <a:spLocks noGrp="1"/>
          </p:cNvSpPr>
          <p:nvPr>
            <p:ph type="title"/>
          </p:nvPr>
        </p:nvSpPr>
        <p:spPr/>
        <p:txBody>
          <a:bodyPr/>
          <a:lstStyle>
            <a:lvl1pPr algn="ctr">
              <a:defRPr sz="4000">
                <a:latin typeface="Girl Scout Text Book" panose="02020003000000000000" pitchFamily="18" charset="0"/>
              </a:defRPr>
            </a:lvl1pPr>
          </a:lstStyle>
          <a:p>
            <a:r>
              <a:rPr lang="en-US"/>
              <a:t>Click to edit Master title style</a:t>
            </a:r>
          </a:p>
        </p:txBody>
      </p:sp>
      <p:sp>
        <p:nvSpPr>
          <p:cNvPr id="8" name="Content Placeholder 2">
            <a:extLst>
              <a:ext uri="{FF2B5EF4-FFF2-40B4-BE49-F238E27FC236}">
                <a16:creationId xmlns:a16="http://schemas.microsoft.com/office/drawing/2014/main" id="{65CEE394-D01F-4143-830E-68D5B6D22A75}"/>
              </a:ext>
            </a:extLst>
          </p:cNvPr>
          <p:cNvSpPr>
            <a:spLocks noGrp="1"/>
          </p:cNvSpPr>
          <p:nvPr>
            <p:ph idx="1"/>
          </p:nvPr>
        </p:nvSpPr>
        <p:spPr>
          <a:xfrm>
            <a:off x="838199" y="1910861"/>
            <a:ext cx="10515599" cy="4582013"/>
          </a:xfrm>
        </p:spPr>
        <p:txBody>
          <a:bodyPr/>
          <a:lstStyle>
            <a:lvl1pPr algn="ctr">
              <a:lnSpc>
                <a:spcPct val="100000"/>
              </a:lnSpc>
              <a:buFontTx/>
              <a:buNone/>
              <a:defRPr>
                <a:latin typeface="Girl Scout Text Book" panose="02020003000000000000" pitchFamily="18" charset="0"/>
              </a:defRPr>
            </a:lvl1pPr>
            <a:lvl2pPr algn="ctr">
              <a:lnSpc>
                <a:spcPct val="100000"/>
              </a:lnSpc>
              <a:buFontTx/>
              <a:buNone/>
              <a:defRPr>
                <a:latin typeface="Girl Scout Text Book" panose="02020003000000000000" pitchFamily="18" charset="0"/>
              </a:defRPr>
            </a:lvl2pPr>
            <a:lvl3pPr algn="ctr">
              <a:lnSpc>
                <a:spcPct val="100000"/>
              </a:lnSpc>
              <a:buFontTx/>
              <a:buNone/>
              <a:defRPr>
                <a:latin typeface="Girl Scout Text Book" panose="02020003000000000000" pitchFamily="18" charset="0"/>
              </a:defRPr>
            </a:lvl3pPr>
            <a:lvl4pPr algn="ctr">
              <a:lnSpc>
                <a:spcPct val="100000"/>
              </a:lnSpc>
              <a:buFontTx/>
              <a:buNone/>
              <a:defRPr>
                <a:latin typeface="Girl Scout Text Book" panose="02020003000000000000" pitchFamily="18" charset="0"/>
              </a:defRPr>
            </a:lvl4pPr>
            <a:lvl5pPr algn="ctr">
              <a:lnSpc>
                <a:spcPct val="100000"/>
              </a:lnSpc>
              <a:buFontTx/>
              <a:buNone/>
              <a:defRPr>
                <a:latin typeface="Girl Scout Text Book" panose="02020003000000000000"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6925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DB309A0-8A0C-FE4A-B176-42C5A1F48AE5}"/>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4C9BAAF-BAC3-0245-ABF3-5256A3DC36A4}"/>
              </a:ext>
            </a:extLst>
          </p:cNvPr>
          <p:cNvSpPr>
            <a:spLocks noGrp="1"/>
          </p:cNvSpPr>
          <p:nvPr>
            <p:ph type="ctrTitle" hasCustomPrompt="1"/>
          </p:nvPr>
        </p:nvSpPr>
        <p:spPr>
          <a:xfrm>
            <a:off x="1524000" y="2001837"/>
            <a:ext cx="9144000" cy="1508125"/>
          </a:xfrm>
        </p:spPr>
        <p:txBody>
          <a:bodyPr anchor="b"/>
          <a:lstStyle>
            <a:lvl1pPr algn="ctr">
              <a:defRPr sz="5000">
                <a:solidFill>
                  <a:schemeClr val="tx1"/>
                </a:solidFill>
                <a:latin typeface="Girl Scout Text Book" panose="02020003000000000000" pitchFamily="18" charset="0"/>
              </a:defRPr>
            </a:lvl1pPr>
          </a:lstStyle>
          <a:p>
            <a:r>
              <a:rPr lang="en-US"/>
              <a:t>Type Your Header Here</a:t>
            </a:r>
          </a:p>
        </p:txBody>
      </p:sp>
      <p:sp>
        <p:nvSpPr>
          <p:cNvPr id="3" name="Subtitle 2">
            <a:extLst>
              <a:ext uri="{FF2B5EF4-FFF2-40B4-BE49-F238E27FC236}">
                <a16:creationId xmlns:a16="http://schemas.microsoft.com/office/drawing/2014/main" id="{8AEC1E54-18F1-1B45-BDB6-9D25ACA8F38B}"/>
              </a:ext>
            </a:extLst>
          </p:cNvPr>
          <p:cNvSpPr>
            <a:spLocks noGrp="1"/>
          </p:cNvSpPr>
          <p:nvPr>
            <p:ph type="subTitle" idx="1" hasCustomPrompt="1"/>
          </p:nvPr>
        </p:nvSpPr>
        <p:spPr>
          <a:xfrm>
            <a:off x="1524000" y="3602038"/>
            <a:ext cx="9144000" cy="1655762"/>
          </a:xfrm>
        </p:spPr>
        <p:txBody>
          <a:bodyPr/>
          <a:lstStyle>
            <a:lvl1pPr marL="0" indent="0" algn="ctr">
              <a:buNone/>
              <a:defRPr sz="2400">
                <a:solidFill>
                  <a:schemeClr val="tx1"/>
                </a:solidFill>
                <a:latin typeface="Girl Scout Text Book" panose="02020003000000000000"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 header title</a:t>
            </a:r>
          </a:p>
        </p:txBody>
      </p:sp>
    </p:spTree>
    <p:extLst>
      <p:ext uri="{BB962C8B-B14F-4D97-AF65-F5344CB8AC3E}">
        <p14:creationId xmlns:p14="http://schemas.microsoft.com/office/powerpoint/2010/main" val="651946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8A2ED8-1B2C-1D47-A7DF-E561BE2730A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02ECA98-F5CF-9E44-8E9D-06484888D214}"/>
              </a:ext>
            </a:extLst>
          </p:cNvPr>
          <p:cNvSpPr>
            <a:spLocks noGrp="1"/>
          </p:cNvSpPr>
          <p:nvPr>
            <p:ph type="title"/>
          </p:nvPr>
        </p:nvSpPr>
        <p:spPr>
          <a:xfrm>
            <a:off x="685800" y="1280991"/>
            <a:ext cx="6547337" cy="1325563"/>
          </a:xfrm>
        </p:spPr>
        <p:txBody>
          <a:bodyPr/>
          <a:lstStyle>
            <a:lvl1pPr algn="l">
              <a:defRPr sz="4000">
                <a:latin typeface="Girl Scout Text Book" panose="02020003000000000000"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068C14F3-E29B-FD4C-92BA-4CB686AA51A4}"/>
              </a:ext>
            </a:extLst>
          </p:cNvPr>
          <p:cNvSpPr>
            <a:spLocks noGrp="1"/>
          </p:cNvSpPr>
          <p:nvPr>
            <p:ph idx="1"/>
          </p:nvPr>
        </p:nvSpPr>
        <p:spPr>
          <a:xfrm>
            <a:off x="685801" y="2778369"/>
            <a:ext cx="6406662" cy="3892062"/>
          </a:xfrm>
        </p:spPr>
        <p:txBody>
          <a:bodyPr/>
          <a:lstStyle>
            <a:lvl1pPr algn="l">
              <a:lnSpc>
                <a:spcPct val="100000"/>
              </a:lnSpc>
              <a:buFontTx/>
              <a:buNone/>
              <a:defRPr>
                <a:latin typeface="Girl Scout Text Book" panose="02020003000000000000" pitchFamily="18" charset="0"/>
              </a:defRPr>
            </a:lvl1pPr>
            <a:lvl2pPr algn="l">
              <a:lnSpc>
                <a:spcPct val="100000"/>
              </a:lnSpc>
              <a:buFontTx/>
              <a:buNone/>
              <a:defRPr>
                <a:latin typeface="Girl Scout Text Book" panose="02020003000000000000" pitchFamily="18" charset="0"/>
              </a:defRPr>
            </a:lvl2pPr>
            <a:lvl3pPr algn="l">
              <a:lnSpc>
                <a:spcPct val="100000"/>
              </a:lnSpc>
              <a:buFontTx/>
              <a:buNone/>
              <a:defRPr>
                <a:latin typeface="Girl Scout Text Book" panose="02020003000000000000" pitchFamily="18" charset="0"/>
              </a:defRPr>
            </a:lvl3pPr>
            <a:lvl4pPr algn="l">
              <a:lnSpc>
                <a:spcPct val="100000"/>
              </a:lnSpc>
              <a:buFontTx/>
              <a:buNone/>
              <a:defRPr>
                <a:latin typeface="Girl Scout Text Book" panose="02020003000000000000" pitchFamily="18" charset="0"/>
              </a:defRPr>
            </a:lvl4pPr>
            <a:lvl5pPr algn="l">
              <a:lnSpc>
                <a:spcPct val="100000"/>
              </a:lnSpc>
              <a:buFontTx/>
              <a:buNone/>
              <a:defRPr>
                <a:latin typeface="Girl Scout Text Book" panose="02020003000000000000"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7">
            <a:extLst>
              <a:ext uri="{FF2B5EF4-FFF2-40B4-BE49-F238E27FC236}">
                <a16:creationId xmlns:a16="http://schemas.microsoft.com/office/drawing/2014/main" id="{0BC69D56-1621-8147-B991-8A411DCD9D74}"/>
              </a:ext>
            </a:extLst>
          </p:cNvPr>
          <p:cNvSpPr>
            <a:spLocks noGrp="1"/>
          </p:cNvSpPr>
          <p:nvPr>
            <p:ph type="pic" sz="quarter" idx="16"/>
          </p:nvPr>
        </p:nvSpPr>
        <p:spPr>
          <a:xfrm>
            <a:off x="7573444" y="0"/>
            <a:ext cx="4020679" cy="6002215"/>
          </a:xfrm>
        </p:spPr>
      </p:sp>
    </p:spTree>
    <p:extLst>
      <p:ext uri="{BB962C8B-B14F-4D97-AF65-F5344CB8AC3E}">
        <p14:creationId xmlns:p14="http://schemas.microsoft.com/office/powerpoint/2010/main" val="348905961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C5A3F9-CCC5-7E46-B1A0-2F69B8D646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90A22A-0ABA-6543-8E62-F0122EA930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B284F4-53E0-AE4B-9CA6-3F31EB9437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D7A9E0-C12E-E142-AF25-74EF49CF5698}" type="datetimeFigureOut">
              <a:rPr lang="en-US" smtClean="0"/>
              <a:t>1/2/2025</a:t>
            </a:fld>
            <a:endParaRPr lang="en-US"/>
          </a:p>
        </p:txBody>
      </p:sp>
      <p:sp>
        <p:nvSpPr>
          <p:cNvPr id="5" name="Footer Placeholder 4">
            <a:extLst>
              <a:ext uri="{FF2B5EF4-FFF2-40B4-BE49-F238E27FC236}">
                <a16:creationId xmlns:a16="http://schemas.microsoft.com/office/drawing/2014/main" id="{AF3594A6-1E2E-8349-8491-E901529838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F697BD-F7C5-2545-BCFD-F130CA25A6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B8F1F-E27B-3C49-BEB6-E519B9B17E6E}" type="slidenum">
              <a:rPr lang="en-US" smtClean="0"/>
              <a:t>‹#›</a:t>
            </a:fld>
            <a:endParaRPr lang="en-US"/>
          </a:p>
        </p:txBody>
      </p:sp>
    </p:spTree>
    <p:extLst>
      <p:ext uri="{BB962C8B-B14F-4D97-AF65-F5344CB8AC3E}">
        <p14:creationId xmlns:p14="http://schemas.microsoft.com/office/powerpoint/2010/main" val="223258283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 id="2147483689" r:id="rId21"/>
    <p:sldLayoutId id="2147483690" r:id="rId22"/>
    <p:sldLayoutId id="2147483691" r:id="rId23"/>
    <p:sldLayoutId id="2147483692" r:id="rId24"/>
    <p:sldLayoutId id="2147483693" r:id="rId25"/>
    <p:sldLayoutId id="2147483694" r:id="rId26"/>
    <p:sldLayoutId id="2147483695" r:id="rId27"/>
    <p:sldLayoutId id="2147483696" r:id="rId28"/>
    <p:sldLayoutId id="2147483697" r:id="rId29"/>
    <p:sldLayoutId id="2147483698" r:id="rId30"/>
    <p:sldLayoutId id="2147483699" r:id="rId31"/>
    <p:sldLayoutId id="2147483700" r:id="rId32"/>
    <p:sldLayoutId id="2147483701" r:id="rId33"/>
    <p:sldLayoutId id="2147483702" r:id="rId34"/>
    <p:sldLayoutId id="2147483703" r:id="rId35"/>
    <p:sldLayoutId id="2147483704" r:id="rId36"/>
    <p:sldLayoutId id="2147483705" r:id="rId37"/>
    <p:sldLayoutId id="2147483706" r:id="rId3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hyperlink" Target="https://form.jotform.com/communications_gsrv/finance-inventory-issue-form"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hyperlink" Target="https://www.girlscoutsrv.org/en/members/for-girl-scouts-and-families/cookie-central.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mailto:Becky.Rettler@GirlScoutsRV.org"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hyperlink" Target="mailto:girlscouts@girlscoutsrv.org" TargetMode="External"/><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hyperlink" Target="https://abcsmartcookies.com/"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hyperlink" Target="https://form.jotform.com/203420671868155"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hyperlink" Target="https://form.jotform.com/203418711292148"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abcsmartcookies.com/"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38.png"/><Relationship Id="rId4" Type="http://schemas.openxmlformats.org/officeDocument/2006/relationships/hyperlink" Target="https://digitalcookie.girlscouts.org/login"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abcsmartcookies.com/" TargetMode="External"/><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9F7ED2F-9607-4D91-A577-F3229FC1E9C9}"/>
              </a:ext>
            </a:extLst>
          </p:cNvPr>
          <p:cNvSpPr txBox="1">
            <a:spLocks/>
          </p:cNvSpPr>
          <p:nvPr/>
        </p:nvSpPr>
        <p:spPr>
          <a:xfrm>
            <a:off x="1524000" y="3193523"/>
            <a:ext cx="9144000" cy="1752540"/>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5000" kern="1200">
                <a:solidFill>
                  <a:schemeClr val="bg1"/>
                </a:solidFill>
                <a:latin typeface="Girl Scout Text Book" panose="02020003000000000000" pitchFamily="18" charset="0"/>
                <a:ea typeface="+mj-ea"/>
                <a:cs typeface="+mj-cs"/>
              </a:defRPr>
            </a:lvl1pPr>
          </a:lstStyle>
          <a:p>
            <a:pPr>
              <a:defRPr/>
            </a:pPr>
            <a:r>
              <a:rPr lang="en-US" sz="5400" b="1" dirty="0">
                <a:solidFill>
                  <a:prstClr val="white"/>
                </a:solidFill>
                <a:latin typeface="Girl Scout Text Book"/>
              </a:rPr>
              <a:t>2025 Troop Cookie Manager Training</a:t>
            </a:r>
            <a:endParaRPr lang="en-US" sz="5400" dirty="0">
              <a:solidFill>
                <a:prstClr val="white"/>
              </a:solidFill>
              <a:latin typeface="Girl Scout Text Book"/>
            </a:endParaRPr>
          </a:p>
          <a:p>
            <a:pPr>
              <a:defRPr/>
            </a:pPr>
            <a:endParaRPr lang="en-US" sz="3600" b="1" dirty="0">
              <a:solidFill>
                <a:prstClr val="white"/>
              </a:solidFill>
              <a:latin typeface="Girl Scout Text Book"/>
            </a:endParaRPr>
          </a:p>
          <a:p>
            <a:pPr>
              <a:defRPr/>
            </a:pPr>
            <a:r>
              <a:rPr kumimoji="0" lang="en-US" sz="3600" i="0" u="none" strike="noStrike" kern="1200" cap="none" spc="0" normalizeH="0" baseline="0" noProof="0" dirty="0">
                <a:ln>
                  <a:noFill/>
                </a:ln>
                <a:solidFill>
                  <a:prstClr val="white"/>
                </a:solidFill>
                <a:effectLst/>
                <a:uLnTx/>
                <a:uFillTx/>
                <a:latin typeface="Girl Scout Text Book"/>
              </a:rPr>
              <a:t>Managing the Cookie Finances</a:t>
            </a:r>
            <a:r>
              <a:rPr lang="en-US" sz="3600" dirty="0">
                <a:solidFill>
                  <a:prstClr val="white"/>
                </a:solidFill>
                <a:latin typeface="Girl Scout Text Book"/>
              </a:rPr>
              <a:t> </a:t>
            </a:r>
          </a:p>
        </p:txBody>
      </p:sp>
    </p:spTree>
    <p:custDataLst>
      <p:tags r:id="rId1"/>
    </p:custDataLst>
    <p:extLst>
      <p:ext uri="{BB962C8B-B14F-4D97-AF65-F5344CB8AC3E}">
        <p14:creationId xmlns:p14="http://schemas.microsoft.com/office/powerpoint/2010/main" val="451892287"/>
      </p:ext>
    </p:extLst>
  </p:cSld>
  <p:clrMapOvr>
    <a:masterClrMapping/>
  </p:clrMapOvr>
  <mc:AlternateContent xmlns:mc="http://schemas.openxmlformats.org/markup-compatibility/2006" xmlns:p14="http://schemas.microsoft.com/office/powerpoint/2010/main">
    <mc:Choice Requires="p14">
      <p:transition spd="slow" p14:dur="2000" advTm="6257"/>
    </mc:Choice>
    <mc:Fallback xmlns="">
      <p:transition spd="slow" advTm="625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F7A84-6CAD-41C7-B9F9-B6F3E4E8C3C8}"/>
              </a:ext>
            </a:extLst>
          </p:cNvPr>
          <p:cNvSpPr>
            <a:spLocks noGrp="1"/>
          </p:cNvSpPr>
          <p:nvPr>
            <p:ph type="title"/>
          </p:nvPr>
        </p:nvSpPr>
        <p:spPr>
          <a:xfrm>
            <a:off x="3467099" y="207392"/>
            <a:ext cx="8203969" cy="1325563"/>
          </a:xfrm>
        </p:spPr>
        <p:txBody>
          <a:bodyPr/>
          <a:lstStyle/>
          <a:p>
            <a:pPr algn="ctr"/>
            <a:r>
              <a:rPr lang="en-US" dirty="0">
                <a:hlinkClick r:id="rId3"/>
              </a:rPr>
              <a:t>Finance/Inventory Issue Form</a:t>
            </a:r>
            <a:endParaRPr lang="en-US" dirty="0"/>
          </a:p>
        </p:txBody>
      </p:sp>
      <p:sp>
        <p:nvSpPr>
          <p:cNvPr id="3" name="Content Placeholder 2">
            <a:extLst>
              <a:ext uri="{FF2B5EF4-FFF2-40B4-BE49-F238E27FC236}">
                <a16:creationId xmlns:a16="http://schemas.microsoft.com/office/drawing/2014/main" id="{E88159E1-B754-4AA4-A9DC-1DEEC4C01A03}"/>
              </a:ext>
            </a:extLst>
          </p:cNvPr>
          <p:cNvSpPr>
            <a:spLocks noGrp="1"/>
          </p:cNvSpPr>
          <p:nvPr>
            <p:ph sz="half" idx="2"/>
          </p:nvPr>
        </p:nvSpPr>
        <p:spPr>
          <a:xfrm>
            <a:off x="3400599" y="1532954"/>
            <a:ext cx="4278284" cy="4219453"/>
          </a:xfrm>
          <a:ln>
            <a:solidFill>
              <a:srgbClr val="005640"/>
            </a:solidFill>
          </a:ln>
        </p:spPr>
        <p:txBody>
          <a:bodyPr vert="horz" lIns="91440" tIns="45720" rIns="91440" bIns="45720" rtlCol="0" anchor="t">
            <a:normAutofit lnSpcReduction="10000"/>
          </a:bodyPr>
          <a:lstStyle/>
          <a:p>
            <a:r>
              <a:rPr lang="en-US" b="1" dirty="0">
                <a:latin typeface="Girl Scout Display Light" panose="02020003000000000000" pitchFamily="18" charset="0"/>
              </a:rPr>
              <a:t>Due April 6:</a:t>
            </a:r>
          </a:p>
          <a:p>
            <a:pPr marL="457200" indent="-457200">
              <a:buFont typeface="Arial" panose="020B0604020202020204" pitchFamily="34" charset="0"/>
              <a:buChar char="•"/>
            </a:pPr>
            <a:r>
              <a:rPr lang="en-US" dirty="0">
                <a:latin typeface="Girl Scout Display Light" panose="02020003000000000000" pitchFamily="18" charset="0"/>
              </a:rPr>
              <a:t>Excess (unsold) troop inventory</a:t>
            </a:r>
          </a:p>
          <a:p>
            <a:pPr marL="457200" indent="-457200">
              <a:buFont typeface="Arial" panose="020B0604020202020204" pitchFamily="34" charset="0"/>
              <a:buChar char="•"/>
            </a:pPr>
            <a:r>
              <a:rPr lang="en-US" dirty="0">
                <a:latin typeface="Girl Scout Display Light" panose="02020003000000000000" pitchFamily="18" charset="0"/>
              </a:rPr>
              <a:t>Family unpaid balance</a:t>
            </a:r>
          </a:p>
          <a:p>
            <a:pPr marL="457200" indent="-457200">
              <a:buFont typeface="Arial" panose="020B0604020202020204" pitchFamily="34" charset="0"/>
              <a:buChar char="•"/>
            </a:pPr>
            <a:r>
              <a:rPr lang="en-US" dirty="0">
                <a:latin typeface="Girl Scout Display Light" panose="02020003000000000000" pitchFamily="18" charset="0"/>
              </a:rPr>
              <a:t>Juliette unpaid balance</a:t>
            </a:r>
          </a:p>
          <a:p>
            <a:pPr marL="457200" indent="-457200">
              <a:buFont typeface="Arial" panose="020B0604020202020204" pitchFamily="34" charset="0"/>
              <a:buChar char="•"/>
            </a:pPr>
            <a:r>
              <a:rPr lang="en-US" dirty="0">
                <a:latin typeface="Girl Scout Display Light" panose="02020003000000000000" pitchFamily="18" charset="0"/>
              </a:rPr>
              <a:t>Stolen product/money or counterfeit money received</a:t>
            </a:r>
          </a:p>
        </p:txBody>
      </p:sp>
      <p:sp>
        <p:nvSpPr>
          <p:cNvPr id="6" name="Content Placeholder 2">
            <a:extLst>
              <a:ext uri="{FF2B5EF4-FFF2-40B4-BE49-F238E27FC236}">
                <a16:creationId xmlns:a16="http://schemas.microsoft.com/office/drawing/2014/main" id="{4E30E257-3C6C-4CEC-8E7D-5E45509E5E3F}"/>
              </a:ext>
            </a:extLst>
          </p:cNvPr>
          <p:cNvSpPr txBox="1">
            <a:spLocks/>
          </p:cNvSpPr>
          <p:nvPr/>
        </p:nvSpPr>
        <p:spPr>
          <a:xfrm>
            <a:off x="7778633" y="1532954"/>
            <a:ext cx="4278284" cy="4219454"/>
          </a:xfrm>
          <a:prstGeom prst="rect">
            <a:avLst/>
          </a:prstGeom>
          <a:ln>
            <a:solidFill>
              <a:srgbClr val="005640"/>
            </a:solidFill>
          </a:ln>
        </p:spPr>
        <p:txBody>
          <a:bodyPr vert="horz" lIns="91440" tIns="45720" rIns="91440" bIns="45720" rtlCol="0" anchor="t">
            <a:normAutofit/>
          </a:bodyPr>
          <a:lstStyle>
            <a:lvl1pPr marL="228600" indent="-228600" algn="l" defTabSz="914400" rtl="0" eaLnBrk="1" latinLnBrk="0" hangingPunct="1">
              <a:lnSpc>
                <a:spcPct val="100000"/>
              </a:lnSpc>
              <a:spcBef>
                <a:spcPts val="1000"/>
              </a:spcBef>
              <a:buFontTx/>
              <a:buNone/>
              <a:defRPr sz="2800" kern="1200">
                <a:solidFill>
                  <a:schemeClr val="tx1"/>
                </a:solidFill>
                <a:latin typeface="Girl Scout Text Book" panose="02020003000000000000" pitchFamily="18" charset="0"/>
                <a:ea typeface="+mn-ea"/>
                <a:cs typeface="+mn-cs"/>
              </a:defRPr>
            </a:lvl1pPr>
            <a:lvl2pPr marL="685800" indent="-228600" algn="l" defTabSz="914400" rtl="0" eaLnBrk="1" latinLnBrk="0" hangingPunct="1">
              <a:lnSpc>
                <a:spcPct val="100000"/>
              </a:lnSpc>
              <a:spcBef>
                <a:spcPts val="500"/>
              </a:spcBef>
              <a:buFontTx/>
              <a:buNone/>
              <a:defRPr sz="2400" kern="1200">
                <a:solidFill>
                  <a:schemeClr val="tx1"/>
                </a:solidFill>
                <a:latin typeface="Girl Scout Text Book" panose="02020003000000000000" pitchFamily="18" charset="0"/>
                <a:ea typeface="+mn-ea"/>
                <a:cs typeface="+mn-cs"/>
              </a:defRPr>
            </a:lvl2pPr>
            <a:lvl3pPr marL="1143000" indent="-228600" algn="l" defTabSz="914400" rtl="0" eaLnBrk="1" latinLnBrk="0" hangingPunct="1">
              <a:lnSpc>
                <a:spcPct val="100000"/>
              </a:lnSpc>
              <a:spcBef>
                <a:spcPts val="500"/>
              </a:spcBef>
              <a:buFontTx/>
              <a:buNone/>
              <a:defRPr sz="2000" kern="1200">
                <a:solidFill>
                  <a:schemeClr val="tx1"/>
                </a:solidFill>
                <a:latin typeface="Girl Scout Text Book" panose="02020003000000000000" pitchFamily="18" charset="0"/>
                <a:ea typeface="+mn-ea"/>
                <a:cs typeface="+mn-cs"/>
              </a:defRPr>
            </a:lvl3pPr>
            <a:lvl4pPr marL="1600200" indent="-228600" algn="l" defTabSz="914400" rtl="0" eaLnBrk="1" latinLnBrk="0" hangingPunct="1">
              <a:lnSpc>
                <a:spcPct val="100000"/>
              </a:lnSpc>
              <a:spcBef>
                <a:spcPts val="500"/>
              </a:spcBef>
              <a:buFontTx/>
              <a:buNone/>
              <a:defRPr sz="1800" kern="1200">
                <a:solidFill>
                  <a:schemeClr val="tx1"/>
                </a:solidFill>
                <a:latin typeface="Girl Scout Text Book" panose="02020003000000000000" pitchFamily="18" charset="0"/>
                <a:ea typeface="+mn-ea"/>
                <a:cs typeface="+mn-cs"/>
              </a:defRPr>
            </a:lvl4pPr>
            <a:lvl5pPr marL="2057400" indent="-228600" algn="l" defTabSz="914400" rtl="0" eaLnBrk="1" latinLnBrk="0" hangingPunct="1">
              <a:lnSpc>
                <a:spcPct val="100000"/>
              </a:lnSpc>
              <a:spcBef>
                <a:spcPts val="500"/>
              </a:spcBef>
              <a:buFontTx/>
              <a:buNone/>
              <a:defRPr sz="1800" kern="1200">
                <a:solidFill>
                  <a:schemeClr val="tx1"/>
                </a:solidFill>
                <a:latin typeface="Girl Scout Text Book" panose="02020003000000000000"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latin typeface="Girl Scout Display Light" panose="02020003000000000000" pitchFamily="18" charset="0"/>
              </a:rPr>
              <a:t>Due  May 30:</a:t>
            </a:r>
          </a:p>
          <a:p>
            <a:pPr marL="457200" indent="-457200">
              <a:buFont typeface="Arial" panose="020B0604020202020204" pitchFamily="34" charset="0"/>
              <a:buChar char="•"/>
            </a:pPr>
            <a:r>
              <a:rPr lang="en-US" dirty="0">
                <a:latin typeface="Girl Scout Display Light" panose="02020003000000000000" pitchFamily="18" charset="0"/>
              </a:rPr>
              <a:t>Bank fee reimbursement</a:t>
            </a:r>
          </a:p>
          <a:p>
            <a:pPr marL="457200" indent="-457200">
              <a:buFont typeface="Arial" panose="020B0604020202020204" pitchFamily="34" charset="0"/>
              <a:buChar char="•"/>
            </a:pPr>
            <a:r>
              <a:rPr lang="en-US" dirty="0">
                <a:latin typeface="Girl Scout Display Light" panose="02020003000000000000" pitchFamily="18" charset="0"/>
              </a:rPr>
              <a:t>Returned check reimbursement</a:t>
            </a:r>
          </a:p>
          <a:p>
            <a:pPr marL="457200" indent="-457200">
              <a:buFont typeface="Arial" panose="020B0604020202020204" pitchFamily="34" charset="0"/>
              <a:buChar char="•"/>
            </a:pPr>
            <a:r>
              <a:rPr lang="en-US" dirty="0">
                <a:latin typeface="Girl Scout Display Light" panose="02020003000000000000" pitchFamily="18" charset="0"/>
              </a:rPr>
              <a:t>Other remaining situations</a:t>
            </a:r>
          </a:p>
        </p:txBody>
      </p:sp>
      <p:sp>
        <p:nvSpPr>
          <p:cNvPr id="4" name="TextBox 3">
            <a:extLst>
              <a:ext uri="{FF2B5EF4-FFF2-40B4-BE49-F238E27FC236}">
                <a16:creationId xmlns:a16="http://schemas.microsoft.com/office/drawing/2014/main" id="{C9B31D1A-D67B-7047-A5A3-0BD1396C14D9}"/>
              </a:ext>
            </a:extLst>
          </p:cNvPr>
          <p:cNvSpPr txBox="1"/>
          <p:nvPr/>
        </p:nvSpPr>
        <p:spPr>
          <a:xfrm>
            <a:off x="3456833" y="5754262"/>
            <a:ext cx="8600084"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i="1" dirty="0">
                <a:solidFill>
                  <a:srgbClr val="AF0061"/>
                </a:solidFill>
                <a:latin typeface="Girl Scout Display Light" panose="02020003000000000000" pitchFamily="18" charset="0"/>
                <a:cs typeface="Calibri"/>
              </a:rPr>
              <a:t>See the Finance/Inventory Issue Form FAQ on </a:t>
            </a:r>
            <a:r>
              <a:rPr lang="en-US" sz="2800" b="1" i="1" dirty="0">
                <a:solidFill>
                  <a:srgbClr val="AF0061"/>
                </a:solidFill>
                <a:latin typeface="Girl Scout Display Light" panose="02020003000000000000" pitchFamily="18" charset="0"/>
                <a:cs typeface="Calibri"/>
                <a:hlinkClick r:id="rId4"/>
              </a:rPr>
              <a:t>Cookie Central</a:t>
            </a:r>
            <a:r>
              <a:rPr lang="en-US" sz="2800" b="1" i="1" dirty="0">
                <a:solidFill>
                  <a:srgbClr val="AF0061"/>
                </a:solidFill>
                <a:latin typeface="Girl Scout Display Light" panose="02020003000000000000" pitchFamily="18" charset="0"/>
                <a:cs typeface="Calibri"/>
              </a:rPr>
              <a:t> for more information.</a:t>
            </a:r>
            <a:endParaRPr lang="en-US" sz="2800" b="1" i="1" dirty="0">
              <a:solidFill>
                <a:srgbClr val="AF0061"/>
              </a:solidFill>
              <a:latin typeface="Girl Scout Display Light" panose="02020003000000000000" pitchFamily="18" charset="0"/>
            </a:endParaRPr>
          </a:p>
        </p:txBody>
      </p:sp>
    </p:spTree>
    <p:extLst>
      <p:ext uri="{BB962C8B-B14F-4D97-AF65-F5344CB8AC3E}">
        <p14:creationId xmlns:p14="http://schemas.microsoft.com/office/powerpoint/2010/main" val="1987326015"/>
      </p:ext>
    </p:extLst>
  </p:cSld>
  <p:clrMapOvr>
    <a:masterClrMapping/>
  </p:clrMapOvr>
  <mc:AlternateContent xmlns:mc="http://schemas.openxmlformats.org/markup-compatibility/2006" xmlns:p14="http://schemas.microsoft.com/office/powerpoint/2010/main">
    <mc:Choice Requires="p14">
      <p:transition spd="slow" p14:dur="2000" advTm="126721"/>
    </mc:Choice>
    <mc:Fallback xmlns="">
      <p:transition spd="slow" advTm="12672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2F50B-9AFF-409E-987C-A7A9C65DCD4E}"/>
              </a:ext>
            </a:extLst>
          </p:cNvPr>
          <p:cNvSpPr>
            <a:spLocks noGrp="1"/>
          </p:cNvSpPr>
          <p:nvPr>
            <p:ph type="title"/>
          </p:nvPr>
        </p:nvSpPr>
        <p:spPr>
          <a:xfrm>
            <a:off x="1246516" y="1407"/>
            <a:ext cx="5986621" cy="1397449"/>
          </a:xfrm>
        </p:spPr>
        <p:txBody>
          <a:bodyPr/>
          <a:lstStyle/>
          <a:p>
            <a:r>
              <a:rPr lang="en-US" dirty="0"/>
              <a:t>Key Takeaways</a:t>
            </a:r>
          </a:p>
        </p:txBody>
      </p:sp>
      <p:sp>
        <p:nvSpPr>
          <p:cNvPr id="3" name="Content Placeholder 2">
            <a:extLst>
              <a:ext uri="{FF2B5EF4-FFF2-40B4-BE49-F238E27FC236}">
                <a16:creationId xmlns:a16="http://schemas.microsoft.com/office/drawing/2014/main" id="{359DFF92-F8C9-4FDF-B219-5031D8771908}"/>
              </a:ext>
            </a:extLst>
          </p:cNvPr>
          <p:cNvSpPr>
            <a:spLocks noGrp="1"/>
          </p:cNvSpPr>
          <p:nvPr>
            <p:ph idx="1"/>
          </p:nvPr>
        </p:nvSpPr>
        <p:spPr>
          <a:xfrm>
            <a:off x="610814" y="1666754"/>
            <a:ext cx="8423458" cy="4919708"/>
          </a:xfrm>
        </p:spPr>
        <p:txBody>
          <a:bodyPr vert="horz" lIns="91440" tIns="45720" rIns="91440" bIns="45720" rtlCol="0" anchor="t">
            <a:normAutofit/>
          </a:bodyPr>
          <a:lstStyle/>
          <a:p>
            <a:pPr marL="457200" indent="-457200">
              <a:buFont typeface="Arial" panose="020B0604020202020204" pitchFamily="34" charset="0"/>
              <a:buChar char="•"/>
            </a:pPr>
            <a:r>
              <a:rPr lang="en-US" dirty="0">
                <a:latin typeface="Girl Scout Display Light" panose="02020003000000000000" pitchFamily="18" charset="0"/>
              </a:rPr>
              <a:t>Cookie proceeds are updated for 2025</a:t>
            </a:r>
          </a:p>
          <a:p>
            <a:pPr marL="457200" indent="-457200">
              <a:buFont typeface="Arial" panose="020B0604020202020204" pitchFamily="34" charset="0"/>
              <a:buChar char="•"/>
            </a:pPr>
            <a:r>
              <a:rPr lang="en-US" dirty="0">
                <a:latin typeface="Girl Scout Display Light" panose="02020003000000000000" pitchFamily="18" charset="0"/>
              </a:rPr>
              <a:t>Responsibility forms are required before Go Day </a:t>
            </a:r>
          </a:p>
          <a:p>
            <a:pPr marL="457200" indent="-457200">
              <a:buFont typeface="Arial" panose="020B0604020202020204" pitchFamily="34" charset="0"/>
              <a:buChar char="•"/>
            </a:pPr>
            <a:r>
              <a:rPr lang="en-US" dirty="0">
                <a:latin typeface="Girl Scout Display Light" panose="02020003000000000000" pitchFamily="18" charset="0"/>
              </a:rPr>
              <a:t>Customers have multiple ways to pay </a:t>
            </a:r>
          </a:p>
          <a:p>
            <a:pPr marL="457200" indent="-457200">
              <a:buFont typeface="Arial" panose="020B0604020202020204" pitchFamily="34" charset="0"/>
              <a:buChar char="•"/>
            </a:pPr>
            <a:r>
              <a:rPr lang="en-US" dirty="0">
                <a:latin typeface="Girl Scout Display Light" panose="02020003000000000000" pitchFamily="18" charset="0"/>
              </a:rPr>
              <a:t>Set up a schedule with families to collect money</a:t>
            </a:r>
          </a:p>
          <a:p>
            <a:pPr marL="457200" indent="-457200">
              <a:buFont typeface="Arial" panose="020B0604020202020204" pitchFamily="34" charset="0"/>
              <a:buChar char="•"/>
            </a:pPr>
            <a:r>
              <a:rPr lang="en-US" dirty="0">
                <a:latin typeface="Girl Scout Display Light" panose="02020003000000000000" pitchFamily="18" charset="0"/>
              </a:rPr>
              <a:t>Review the important ACH dates found in your Troop Cookie Companion </a:t>
            </a:r>
          </a:p>
          <a:p>
            <a:pPr marL="457200" indent="-457200">
              <a:buFont typeface="Arial" panose="020B0604020202020204" pitchFamily="34" charset="0"/>
              <a:buChar char="•"/>
            </a:pPr>
            <a:r>
              <a:rPr lang="en-US" dirty="0">
                <a:latin typeface="Girl Scout Display Light" panose="02020003000000000000" pitchFamily="18" charset="0"/>
              </a:rPr>
              <a:t>Familiarize yourself with the Finance/Inventory Form (FIIF)</a:t>
            </a:r>
          </a:p>
        </p:txBody>
      </p:sp>
      <p:pic>
        <p:nvPicPr>
          <p:cNvPr id="7" name="Picture 6" descr="A stack of gold coins&#10;&#10;Description automatically generated">
            <a:extLst>
              <a:ext uri="{FF2B5EF4-FFF2-40B4-BE49-F238E27FC236}">
                <a16:creationId xmlns:a16="http://schemas.microsoft.com/office/drawing/2014/main" id="{A45FD9E6-A645-F5DE-A7A5-5D174C9BED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9979" y="2453811"/>
            <a:ext cx="4112182" cy="2737435"/>
          </a:xfrm>
          <a:prstGeom prst="rect">
            <a:avLst/>
          </a:prstGeom>
        </p:spPr>
      </p:pic>
    </p:spTree>
    <p:extLst>
      <p:ext uri="{BB962C8B-B14F-4D97-AF65-F5344CB8AC3E}">
        <p14:creationId xmlns:p14="http://schemas.microsoft.com/office/powerpoint/2010/main" val="2511626577"/>
      </p:ext>
    </p:extLst>
  </p:cSld>
  <p:clrMapOvr>
    <a:masterClrMapping/>
  </p:clrMapOvr>
  <mc:AlternateContent xmlns:mc="http://schemas.openxmlformats.org/markup-compatibility/2006" xmlns:p14="http://schemas.microsoft.com/office/powerpoint/2010/main">
    <mc:Choice Requires="p14">
      <p:transition spd="slow" p14:dur="2000" advTm="57688"/>
    </mc:Choice>
    <mc:Fallback xmlns="">
      <p:transition spd="slow" advTm="57688"/>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6F7A9-091B-4FC9-AC0C-95628FAF1194}"/>
              </a:ext>
            </a:extLst>
          </p:cNvPr>
          <p:cNvSpPr>
            <a:spLocks noGrp="1"/>
          </p:cNvSpPr>
          <p:nvPr>
            <p:ph type="ctrTitle"/>
          </p:nvPr>
        </p:nvSpPr>
        <p:spPr/>
        <p:txBody>
          <a:bodyPr/>
          <a:lstStyle/>
          <a:p>
            <a:r>
              <a:rPr lang="en-US">
                <a:latin typeface="Girl Scout Text Book"/>
              </a:rPr>
              <a:t>Contact Us!</a:t>
            </a:r>
          </a:p>
        </p:txBody>
      </p:sp>
      <p:sp>
        <p:nvSpPr>
          <p:cNvPr id="3" name="Subtitle 2">
            <a:extLst>
              <a:ext uri="{FF2B5EF4-FFF2-40B4-BE49-F238E27FC236}">
                <a16:creationId xmlns:a16="http://schemas.microsoft.com/office/drawing/2014/main" id="{CF311B0B-B251-438E-B657-BDC8BD783D4A}"/>
              </a:ext>
            </a:extLst>
          </p:cNvPr>
          <p:cNvSpPr>
            <a:spLocks noGrp="1"/>
          </p:cNvSpPr>
          <p:nvPr>
            <p:ph type="subTitle" idx="1"/>
          </p:nvPr>
        </p:nvSpPr>
        <p:spPr/>
        <p:txBody>
          <a:bodyPr>
            <a:normAutofit lnSpcReduction="10000"/>
          </a:bodyPr>
          <a:lstStyle/>
          <a:p>
            <a:r>
              <a:rPr lang="en-US" dirty="0">
                <a:latin typeface="Girl Scout Display Light" panose="02020003000000000000" pitchFamily="18" charset="0"/>
              </a:rPr>
              <a:t>Becky </a:t>
            </a:r>
            <a:r>
              <a:rPr lang="en-US" dirty="0" err="1">
                <a:latin typeface="Girl Scout Display Light" panose="02020003000000000000" pitchFamily="18" charset="0"/>
              </a:rPr>
              <a:t>Rettler</a:t>
            </a:r>
            <a:endParaRPr lang="en-US" dirty="0">
              <a:latin typeface="Girl Scout Display Light" panose="02020003000000000000" pitchFamily="18" charset="0"/>
            </a:endParaRPr>
          </a:p>
          <a:p>
            <a:r>
              <a:rPr lang="en-US" dirty="0">
                <a:latin typeface="Girl Scout Display Light" panose="02020003000000000000" pitchFamily="18" charset="0"/>
              </a:rPr>
              <a:t>Troop Finance Specialist</a:t>
            </a:r>
          </a:p>
          <a:p>
            <a:r>
              <a:rPr lang="en-US" dirty="0">
                <a:latin typeface="Girl Scout Display Light" panose="02020003000000000000" pitchFamily="18" charset="0"/>
                <a:hlinkClick r:id="rId3"/>
              </a:rPr>
              <a:t>Becky.Rettler@GirlScoutsRV.org</a:t>
            </a:r>
            <a:endParaRPr lang="en-US" dirty="0">
              <a:latin typeface="Girl Scout Display Light" panose="02020003000000000000" pitchFamily="18" charset="0"/>
            </a:endParaRPr>
          </a:p>
          <a:p>
            <a:r>
              <a:rPr lang="en-US" dirty="0">
                <a:latin typeface="Girl Scout Display Light" panose="02020003000000000000" pitchFamily="18" charset="0"/>
              </a:rPr>
              <a:t>651-251-1211 or 800-845-0787</a:t>
            </a:r>
          </a:p>
        </p:txBody>
      </p:sp>
    </p:spTree>
    <p:extLst>
      <p:ext uri="{BB962C8B-B14F-4D97-AF65-F5344CB8AC3E}">
        <p14:creationId xmlns:p14="http://schemas.microsoft.com/office/powerpoint/2010/main" val="2722750995"/>
      </p:ext>
    </p:extLst>
  </p:cSld>
  <p:clrMapOvr>
    <a:masterClrMapping/>
  </p:clrMapOvr>
  <mc:AlternateContent xmlns:mc="http://schemas.openxmlformats.org/markup-compatibility/2006" xmlns:p14="http://schemas.microsoft.com/office/powerpoint/2010/main">
    <mc:Choice Requires="p14">
      <p:transition spd="slow" p14:dur="2000" advTm="7044"/>
    </mc:Choice>
    <mc:Fallback xmlns="">
      <p:transition spd="slow" advTm="7044"/>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62F20B-52AC-A202-91C3-1FB30B7E5382}"/>
              </a:ext>
            </a:extLst>
          </p:cNvPr>
          <p:cNvSpPr>
            <a:spLocks noGrp="1"/>
          </p:cNvSpPr>
          <p:nvPr>
            <p:ph idx="1"/>
          </p:nvPr>
        </p:nvSpPr>
        <p:spPr/>
        <p:txBody>
          <a:bodyPr vert="horz" lIns="91440" tIns="45720" rIns="91440" bIns="45720" rtlCol="0" anchor="t">
            <a:normAutofit fontScale="77500" lnSpcReduction="20000"/>
          </a:bodyPr>
          <a:lstStyle/>
          <a:p>
            <a:r>
              <a:rPr lang="en-US" sz="8000">
                <a:latin typeface="Girl Scout Text Book"/>
              </a:rPr>
              <a:t>THANK YOU! </a:t>
            </a:r>
            <a:endParaRPr lang="en-US" sz="8000" dirty="0">
              <a:latin typeface="Girl Scout Text Book"/>
            </a:endParaRPr>
          </a:p>
          <a:p>
            <a:endParaRPr lang="en-US" sz="5600" dirty="0">
              <a:latin typeface="Girl Scout Display Light" panose="02020003000000000000" pitchFamily="18" charset="0"/>
            </a:endParaRPr>
          </a:p>
          <a:p>
            <a:r>
              <a:rPr lang="en-US" sz="5600" dirty="0">
                <a:latin typeface="Girl Scout Display Light" panose="02020003000000000000" pitchFamily="18" charset="0"/>
              </a:rPr>
              <a:t>Next Up: Smart Cookies &amp; Digital Cookie</a:t>
            </a:r>
          </a:p>
        </p:txBody>
      </p:sp>
    </p:spTree>
    <p:extLst>
      <p:ext uri="{BB962C8B-B14F-4D97-AF65-F5344CB8AC3E}">
        <p14:creationId xmlns:p14="http://schemas.microsoft.com/office/powerpoint/2010/main" val="1879353034"/>
      </p:ext>
    </p:extLst>
  </p:cSld>
  <p:clrMapOvr>
    <a:masterClrMapping/>
  </p:clrMapOvr>
  <mc:AlternateContent xmlns:mc="http://schemas.openxmlformats.org/markup-compatibility/2006" xmlns:p14="http://schemas.microsoft.com/office/powerpoint/2010/main">
    <mc:Choice Requires="p14">
      <p:transition spd="slow" p14:dur="2000" advTm="12757"/>
    </mc:Choice>
    <mc:Fallback xmlns="">
      <p:transition spd="slow" advTm="1275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04788-D363-4430-96F9-D3A5556994E9}"/>
              </a:ext>
            </a:extLst>
          </p:cNvPr>
          <p:cNvSpPr>
            <a:spLocks noGrp="1"/>
          </p:cNvSpPr>
          <p:nvPr>
            <p:ph type="title"/>
          </p:nvPr>
        </p:nvSpPr>
        <p:spPr>
          <a:xfrm>
            <a:off x="1238729" y="92041"/>
            <a:ext cx="6547337" cy="1325563"/>
          </a:xfrm>
        </p:spPr>
        <p:txBody>
          <a:bodyPr>
            <a:normAutofit/>
          </a:bodyPr>
          <a:lstStyle/>
          <a:p>
            <a:r>
              <a:rPr lang="en-US" sz="4400" dirty="0"/>
              <a:t>Online Training Series</a:t>
            </a:r>
          </a:p>
        </p:txBody>
      </p:sp>
      <p:sp>
        <p:nvSpPr>
          <p:cNvPr id="3" name="Content Placeholder 2">
            <a:extLst>
              <a:ext uri="{FF2B5EF4-FFF2-40B4-BE49-F238E27FC236}">
                <a16:creationId xmlns:a16="http://schemas.microsoft.com/office/drawing/2014/main" id="{A365711A-565B-4402-9F0C-D005A7BAD6CE}"/>
              </a:ext>
            </a:extLst>
          </p:cNvPr>
          <p:cNvSpPr>
            <a:spLocks noGrp="1"/>
          </p:cNvSpPr>
          <p:nvPr>
            <p:ph idx="1"/>
          </p:nvPr>
        </p:nvSpPr>
        <p:spPr>
          <a:xfrm>
            <a:off x="1442434" y="1888045"/>
            <a:ext cx="8693087" cy="3892062"/>
          </a:xfrm>
        </p:spPr>
        <p:txBody>
          <a:bodyPr vert="horz" lIns="91440" tIns="45720" rIns="91440" bIns="45720" rtlCol="0" anchor="t">
            <a:noAutofit/>
          </a:bodyPr>
          <a:lstStyle/>
          <a:p>
            <a:r>
              <a:rPr lang="en-US" sz="4000" b="1" u="sng" dirty="0">
                <a:latin typeface="Girl Scout Display Light" panose="02020003000000000000" pitchFamily="18" charset="0"/>
              </a:rPr>
              <a:t>Five Training Videos</a:t>
            </a:r>
          </a:p>
          <a:p>
            <a:pPr marL="457200" indent="-457200">
              <a:buFont typeface="Arial" panose="020B0604020202020204" pitchFamily="34" charset="0"/>
              <a:buChar char="•"/>
            </a:pPr>
            <a:r>
              <a:rPr lang="en-US" sz="4000" dirty="0">
                <a:latin typeface="Girl Scout Display Light" panose="02020003000000000000" pitchFamily="18" charset="0"/>
              </a:rPr>
              <a:t>Cookie Program Overview</a:t>
            </a:r>
          </a:p>
          <a:p>
            <a:pPr marL="457200" indent="-457200">
              <a:buFont typeface="Arial" panose="020B0604020202020204" pitchFamily="34" charset="0"/>
              <a:buChar char="•"/>
            </a:pPr>
            <a:r>
              <a:rPr lang="en-US" sz="4000" dirty="0">
                <a:latin typeface="Girl Scout Display Light" panose="02020003000000000000" pitchFamily="18" charset="0"/>
              </a:rPr>
              <a:t>Engaging Troops and Girls</a:t>
            </a:r>
          </a:p>
          <a:p>
            <a:pPr marL="457200" indent="-457200">
              <a:buFont typeface="Arial" panose="020B0604020202020204" pitchFamily="34" charset="0"/>
              <a:buChar char="•"/>
            </a:pPr>
            <a:r>
              <a:rPr lang="en-US" sz="4000" dirty="0">
                <a:latin typeface="Girl Scout Display Light" panose="02020003000000000000" pitchFamily="18" charset="0"/>
              </a:rPr>
              <a:t>Managing the Cookies</a:t>
            </a:r>
          </a:p>
          <a:p>
            <a:pPr marL="457200" indent="-457200">
              <a:buFont typeface="Arial" panose="020B0604020202020204" pitchFamily="34" charset="0"/>
              <a:buChar char="•"/>
            </a:pPr>
            <a:r>
              <a:rPr lang="en-US" sz="4000" dirty="0">
                <a:solidFill>
                  <a:srgbClr val="92D050"/>
                </a:solidFill>
                <a:latin typeface="Girl Scout Display Light"/>
              </a:rPr>
              <a:t>Managing the Cookie Finances</a:t>
            </a:r>
          </a:p>
          <a:p>
            <a:pPr marL="457200" indent="-457200">
              <a:buFont typeface="Arial" panose="020B0604020202020204" pitchFamily="34" charset="0"/>
              <a:buChar char="•"/>
            </a:pPr>
            <a:r>
              <a:rPr lang="en-US" sz="4000" dirty="0">
                <a:latin typeface="Girl Scout Display Light" panose="02020003000000000000" pitchFamily="18" charset="0"/>
              </a:rPr>
              <a:t>Smart Cookies and Digital Cookie</a:t>
            </a:r>
          </a:p>
        </p:txBody>
      </p:sp>
      <p:sp>
        <p:nvSpPr>
          <p:cNvPr id="6" name="Arrow: Left 5">
            <a:extLst>
              <a:ext uri="{FF2B5EF4-FFF2-40B4-BE49-F238E27FC236}">
                <a16:creationId xmlns:a16="http://schemas.microsoft.com/office/drawing/2014/main" id="{CC8832B4-EF47-4A03-A0A2-C11A3E186C1D}"/>
              </a:ext>
            </a:extLst>
          </p:cNvPr>
          <p:cNvSpPr/>
          <p:nvPr/>
        </p:nvSpPr>
        <p:spPr>
          <a:xfrm>
            <a:off x="9555350" y="4911382"/>
            <a:ext cx="1475873" cy="497935"/>
          </a:xfrm>
          <a:prstGeom prst="leftArrow">
            <a:avLst/>
          </a:prstGeom>
          <a:solidFill>
            <a:srgbClr val="00B4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7182005"/>
      </p:ext>
    </p:extLst>
  </p:cSld>
  <p:clrMapOvr>
    <a:masterClrMapping/>
  </p:clrMapOvr>
  <mc:AlternateContent xmlns:mc="http://schemas.openxmlformats.org/markup-compatibility/2006" xmlns:p14="http://schemas.microsoft.com/office/powerpoint/2010/main">
    <mc:Choice Requires="p14">
      <p:transition spd="slow" p14:dur="2000" advTm="9251"/>
    </mc:Choice>
    <mc:Fallback xmlns="">
      <p:transition spd="slow" advTm="925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7B69D-193E-4313-A770-8DBDF8F7C7B4}"/>
              </a:ext>
            </a:extLst>
          </p:cNvPr>
          <p:cNvSpPr>
            <a:spLocks noGrp="1"/>
          </p:cNvSpPr>
          <p:nvPr>
            <p:ph type="title"/>
          </p:nvPr>
        </p:nvSpPr>
        <p:spPr>
          <a:xfrm>
            <a:off x="3440373" y="385585"/>
            <a:ext cx="6471723" cy="1325563"/>
          </a:xfrm>
        </p:spPr>
        <p:txBody>
          <a:bodyPr/>
          <a:lstStyle/>
          <a:p>
            <a:r>
              <a:rPr lang="en-US">
                <a:latin typeface="Girl Scout Text Book"/>
              </a:rPr>
              <a:t>Section Topics</a:t>
            </a:r>
            <a:endParaRPr lang="en-US"/>
          </a:p>
        </p:txBody>
      </p:sp>
      <p:sp>
        <p:nvSpPr>
          <p:cNvPr id="3" name="Content Placeholder 2">
            <a:extLst>
              <a:ext uri="{FF2B5EF4-FFF2-40B4-BE49-F238E27FC236}">
                <a16:creationId xmlns:a16="http://schemas.microsoft.com/office/drawing/2014/main" id="{2C731953-929E-44CF-BF9C-DC39C294BB28}"/>
              </a:ext>
            </a:extLst>
          </p:cNvPr>
          <p:cNvSpPr>
            <a:spLocks noGrp="1"/>
          </p:cNvSpPr>
          <p:nvPr>
            <p:ph sz="half" idx="2"/>
          </p:nvPr>
        </p:nvSpPr>
        <p:spPr>
          <a:xfrm>
            <a:off x="3440374" y="1346050"/>
            <a:ext cx="8751626" cy="5156885"/>
          </a:xfrm>
        </p:spPr>
        <p:txBody>
          <a:bodyPr vert="horz" lIns="91440" tIns="45720" rIns="91440" bIns="45720" rtlCol="0" anchor="t">
            <a:normAutofit/>
          </a:bodyPr>
          <a:lstStyle/>
          <a:p>
            <a:endParaRPr lang="en-US" dirty="0">
              <a:latin typeface="Girl Scout Display Light" panose="02020003000000000000" pitchFamily="18" charset="0"/>
            </a:endParaRPr>
          </a:p>
          <a:p>
            <a:pPr marL="457200" indent="-457200">
              <a:buFont typeface="Arial"/>
              <a:buChar char="•"/>
            </a:pPr>
            <a:r>
              <a:rPr lang="en-US" dirty="0">
                <a:latin typeface="Girl Scout Display Light" panose="02020003000000000000" pitchFamily="18" charset="0"/>
              </a:rPr>
              <a:t>Troop Proceeds </a:t>
            </a:r>
          </a:p>
          <a:p>
            <a:pPr marL="457200" indent="-457200">
              <a:buFont typeface="Arial" panose="020B0604020202020204" pitchFamily="34" charset="0"/>
              <a:buChar char="•"/>
            </a:pPr>
            <a:r>
              <a:rPr lang="en-US" dirty="0">
                <a:latin typeface="Girl Scout Display Light" panose="02020003000000000000" pitchFamily="18" charset="0"/>
              </a:rPr>
              <a:t>Troop Bank Account Verification </a:t>
            </a:r>
          </a:p>
          <a:p>
            <a:pPr marL="457200" indent="-457200">
              <a:buFont typeface="Arial" panose="020B0604020202020204" pitchFamily="34" charset="0"/>
              <a:buChar char="•"/>
            </a:pPr>
            <a:r>
              <a:rPr lang="en-US" dirty="0">
                <a:latin typeface="Girl Scout Display Light" panose="02020003000000000000" pitchFamily="18" charset="0"/>
              </a:rPr>
              <a:t>Cookie Responsibility Forms</a:t>
            </a:r>
          </a:p>
          <a:p>
            <a:pPr marL="457200" indent="-457200">
              <a:buFont typeface="Arial" panose="020B0604020202020204" pitchFamily="34" charset="0"/>
              <a:buChar char="•"/>
            </a:pPr>
            <a:r>
              <a:rPr lang="en-US" dirty="0">
                <a:latin typeface="Girl Scout Display Light" panose="02020003000000000000" pitchFamily="18" charset="0"/>
              </a:rPr>
              <a:t>How Customer Pay for Cookies</a:t>
            </a:r>
          </a:p>
          <a:p>
            <a:pPr marL="457200" indent="-457200">
              <a:buFont typeface="Arial" panose="020B0604020202020204" pitchFamily="34" charset="0"/>
              <a:buChar char="•"/>
            </a:pPr>
            <a:r>
              <a:rPr lang="en-US" dirty="0">
                <a:latin typeface="Girl Scout Display Light" panose="02020003000000000000" pitchFamily="18" charset="0"/>
              </a:rPr>
              <a:t>How Troops Collect Money from Families</a:t>
            </a:r>
          </a:p>
          <a:p>
            <a:pPr marL="457200" indent="-457200">
              <a:buFont typeface="Arial" panose="020B0604020202020204" pitchFamily="34" charset="0"/>
              <a:buChar char="•"/>
            </a:pPr>
            <a:r>
              <a:rPr lang="en-US" dirty="0">
                <a:latin typeface="Girl Scout Display Light" panose="02020003000000000000" pitchFamily="18" charset="0"/>
              </a:rPr>
              <a:t>ACH withdrawals</a:t>
            </a:r>
          </a:p>
          <a:p>
            <a:pPr marL="457200" indent="-457200">
              <a:buFont typeface="Arial" panose="020B0604020202020204" pitchFamily="34" charset="0"/>
              <a:buChar char="•"/>
            </a:pPr>
            <a:r>
              <a:rPr lang="en-US" dirty="0">
                <a:latin typeface="Girl Scout Display Light" panose="02020003000000000000" pitchFamily="18" charset="0"/>
              </a:rPr>
              <a:t>Finance/Inventory Issue </a:t>
            </a:r>
            <a:r>
              <a:rPr lang="en-US">
                <a:latin typeface="Girl Scout Display Light" panose="02020003000000000000" pitchFamily="18" charset="0"/>
              </a:rPr>
              <a:t>Form</a:t>
            </a:r>
            <a:endParaRPr lang="en-US" dirty="0">
              <a:latin typeface="Girl Scout Display Light" panose="02020003000000000000" pitchFamily="18" charset="0"/>
            </a:endParaRPr>
          </a:p>
        </p:txBody>
      </p:sp>
      <p:pic>
        <p:nvPicPr>
          <p:cNvPr id="6" name="Picture 5" descr="A stack of gold coins&#10;&#10;Description automatically generated">
            <a:extLst>
              <a:ext uri="{FF2B5EF4-FFF2-40B4-BE49-F238E27FC236}">
                <a16:creationId xmlns:a16="http://schemas.microsoft.com/office/drawing/2014/main" id="{14756E93-D05B-E202-DE36-BD88CFA383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007" y="4126284"/>
            <a:ext cx="2689680" cy="1790491"/>
          </a:xfrm>
          <a:prstGeom prst="rect">
            <a:avLst/>
          </a:prstGeom>
        </p:spPr>
      </p:pic>
    </p:spTree>
    <p:extLst>
      <p:ext uri="{BB962C8B-B14F-4D97-AF65-F5344CB8AC3E}">
        <p14:creationId xmlns:p14="http://schemas.microsoft.com/office/powerpoint/2010/main" val="782984352"/>
      </p:ext>
    </p:extLst>
  </p:cSld>
  <p:clrMapOvr>
    <a:masterClrMapping/>
  </p:clrMapOvr>
  <mc:AlternateContent xmlns:mc="http://schemas.openxmlformats.org/markup-compatibility/2006" xmlns:p14="http://schemas.microsoft.com/office/powerpoint/2010/main">
    <mc:Choice Requires="p14">
      <p:transition spd="slow" p14:dur="2000" advTm="35444"/>
    </mc:Choice>
    <mc:Fallback xmlns="">
      <p:transition spd="slow" advTm="3544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01D8F62-FB7B-E995-40C3-B544BA1561BB}"/>
              </a:ext>
            </a:extLst>
          </p:cNvPr>
          <p:cNvSpPr txBox="1"/>
          <p:nvPr/>
        </p:nvSpPr>
        <p:spPr>
          <a:xfrm>
            <a:off x="838200" y="3429000"/>
            <a:ext cx="10239386" cy="3323987"/>
          </a:xfrm>
          <a:prstGeom prst="rect">
            <a:avLst/>
          </a:prstGeom>
          <a:noFill/>
        </p:spPr>
        <p:txBody>
          <a:bodyPr wrap="square" lIns="91440" tIns="45720" rIns="91440" bIns="45720" rtlCol="0" anchor="t">
            <a:spAutoFit/>
          </a:bodyPr>
          <a:lstStyle/>
          <a:p>
            <a:pPr algn="ctr"/>
            <a:endParaRPr lang="en-US" dirty="0"/>
          </a:p>
          <a:p>
            <a:pPr algn="ctr"/>
            <a:endParaRPr lang="en-US" sz="2400" i="1" dirty="0">
              <a:latin typeface="Girl Scout Text Book"/>
            </a:endParaRPr>
          </a:p>
          <a:p>
            <a:pPr algn="ctr"/>
            <a:endParaRPr lang="en-US" sz="2400" i="1" dirty="0">
              <a:latin typeface="Girl Scout Text Book"/>
            </a:endParaRPr>
          </a:p>
          <a:p>
            <a:pPr algn="ctr"/>
            <a:endParaRPr lang="en-US" sz="2400" i="1" dirty="0">
              <a:latin typeface="Girl Scout Text Book"/>
            </a:endParaRPr>
          </a:p>
          <a:p>
            <a:pPr algn="ctr"/>
            <a:endParaRPr lang="en-US" sz="2000" i="1" dirty="0">
              <a:latin typeface="Girl Scout Display Light" panose="02020003000000000000" pitchFamily="18" charset="0"/>
            </a:endParaRPr>
          </a:p>
          <a:p>
            <a:pPr algn="ctr"/>
            <a:endParaRPr lang="en-US" sz="2000" i="1" dirty="0">
              <a:latin typeface="Girl Scout Display Light" panose="02020003000000000000" pitchFamily="18" charset="0"/>
            </a:endParaRPr>
          </a:p>
          <a:p>
            <a:pPr algn="ctr"/>
            <a:r>
              <a:rPr lang="en-US" sz="2000" i="1" dirty="0">
                <a:solidFill>
                  <a:schemeClr val="bg1"/>
                </a:solidFill>
                <a:latin typeface="Girl Scout Display Light" panose="02020003000000000000" pitchFamily="18" charset="0"/>
              </a:rPr>
              <a:t>*Senior and Ambassador troops can choose to opt-out of girl rewards and receive an additional $0.05 per package by emailing </a:t>
            </a:r>
            <a:r>
              <a:rPr lang="en-US" sz="2000" i="1" dirty="0">
                <a:solidFill>
                  <a:schemeClr val="bg1"/>
                </a:solidFill>
                <a:latin typeface="Girl Scout Display Light" panose="02020003000000000000" pitchFamily="18" charset="0"/>
                <a:hlinkClick r:id="rId3">
                  <a:extLst>
                    <a:ext uri="{A12FA001-AC4F-418D-AE19-62706E023703}">
                      <ahyp:hlinkClr xmlns:ahyp="http://schemas.microsoft.com/office/drawing/2018/hyperlinkcolor" val="tx"/>
                    </a:ext>
                  </a:extLst>
                </a:hlinkClick>
              </a:rPr>
              <a:t>girlscouts@girlscoutsrv.org</a:t>
            </a:r>
            <a:r>
              <a:rPr lang="en-US" sz="2000" i="1" dirty="0">
                <a:solidFill>
                  <a:schemeClr val="bg1"/>
                </a:solidFill>
                <a:latin typeface="Girl Scout Display Light" panose="02020003000000000000" pitchFamily="18" charset="0"/>
              </a:rPr>
              <a:t> by April 1, 2025. Girl Scouts in opt-out troops will still receive Cookie Program patches and may attend the 2025 Dream Team event. </a:t>
            </a:r>
            <a:endParaRPr lang="en-US" sz="1600" dirty="0">
              <a:solidFill>
                <a:schemeClr val="bg1"/>
              </a:solidFill>
              <a:latin typeface="Girl Scout Display Light" panose="02020003000000000000" pitchFamily="18" charset="0"/>
              <a:cs typeface="Calibri"/>
            </a:endParaRPr>
          </a:p>
        </p:txBody>
      </p:sp>
      <p:sp>
        <p:nvSpPr>
          <p:cNvPr id="13" name="Title 1">
            <a:extLst>
              <a:ext uri="{FF2B5EF4-FFF2-40B4-BE49-F238E27FC236}">
                <a16:creationId xmlns:a16="http://schemas.microsoft.com/office/drawing/2014/main" id="{7D642662-D429-38EA-0502-43BC46369534}"/>
              </a:ext>
            </a:extLst>
          </p:cNvPr>
          <p:cNvSpPr>
            <a:spLocks noGrp="1"/>
          </p:cNvSpPr>
          <p:nvPr>
            <p:ph type="title"/>
          </p:nvPr>
        </p:nvSpPr>
        <p:spPr>
          <a:xfrm>
            <a:off x="283335" y="105013"/>
            <a:ext cx="10515600" cy="1325563"/>
          </a:xfrm>
        </p:spPr>
        <p:txBody>
          <a:bodyPr/>
          <a:lstStyle/>
          <a:p>
            <a:pPr algn="l"/>
            <a:r>
              <a:rPr lang="en-US" dirty="0">
                <a:latin typeface="Girl Scout Text Book"/>
              </a:rPr>
              <a:t>2025 Cookie Proceeds</a:t>
            </a:r>
            <a:endParaRPr lang="en-US" dirty="0"/>
          </a:p>
        </p:txBody>
      </p:sp>
      <p:sp>
        <p:nvSpPr>
          <p:cNvPr id="14" name="TextBox 13">
            <a:extLst>
              <a:ext uri="{FF2B5EF4-FFF2-40B4-BE49-F238E27FC236}">
                <a16:creationId xmlns:a16="http://schemas.microsoft.com/office/drawing/2014/main" id="{AB6EF189-47BA-6DF0-EE40-022979394FCD}"/>
              </a:ext>
            </a:extLst>
          </p:cNvPr>
          <p:cNvSpPr txBox="1"/>
          <p:nvPr/>
        </p:nvSpPr>
        <p:spPr>
          <a:xfrm>
            <a:off x="283335" y="1326189"/>
            <a:ext cx="11447341" cy="3539430"/>
          </a:xfrm>
          <a:prstGeom prst="rect">
            <a:avLst/>
          </a:prstGeom>
          <a:noFill/>
        </p:spPr>
        <p:txBody>
          <a:bodyPr wrap="square" lIns="91440" tIns="45720" rIns="91440" bIns="45720" rtlCol="0" anchor="t">
            <a:spAutoFit/>
          </a:bodyPr>
          <a:lstStyle/>
          <a:p>
            <a:r>
              <a:rPr lang="en-US" sz="2800" dirty="0">
                <a:latin typeface="Girl Scout Display Light"/>
              </a:rPr>
              <a:t>Cookie proceeds are simplified for 2025!</a:t>
            </a:r>
          </a:p>
          <a:p>
            <a:pPr algn="ctr"/>
            <a:endParaRPr lang="en-US" sz="2800" dirty="0">
              <a:latin typeface="Girl Scout Display Light" panose="02020003000000000000" pitchFamily="18" charset="0"/>
            </a:endParaRPr>
          </a:p>
          <a:p>
            <a:pPr marL="457200" indent="-457200">
              <a:buFont typeface="Arial" panose="020B0604020202020204" pitchFamily="34" charset="0"/>
              <a:buChar char="•"/>
            </a:pPr>
            <a:r>
              <a:rPr lang="en-US" sz="2800">
                <a:latin typeface="Girl Scout Display Light"/>
              </a:rPr>
              <a:t>All troops earn $1.00 per package sold*</a:t>
            </a:r>
          </a:p>
          <a:p>
            <a:pPr marL="914400" lvl="1" indent="-457200">
              <a:buFont typeface="Arial" panose="020B0604020202020204" pitchFamily="34" charset="0"/>
              <a:buChar char="•"/>
            </a:pPr>
            <a:r>
              <a:rPr lang="en-US" sz="2800" dirty="0">
                <a:latin typeface="Girl Scout Display Light" panose="02020003000000000000" pitchFamily="18" charset="0"/>
              </a:rPr>
              <a:t>All varieties are $6/pkg.</a:t>
            </a:r>
          </a:p>
          <a:p>
            <a:pPr marL="914400" lvl="1" indent="-457200">
              <a:buFont typeface="Arial" panose="020B0604020202020204" pitchFamily="34" charset="0"/>
              <a:buChar char="•"/>
            </a:pPr>
            <a:endParaRPr lang="en-US" sz="2800" dirty="0">
              <a:latin typeface="Girl Scout Display Light" panose="02020003000000000000" pitchFamily="18" charset="0"/>
            </a:endParaRPr>
          </a:p>
          <a:p>
            <a:pPr marL="457200" indent="-457200">
              <a:buFont typeface="Arial" panose="020B0604020202020204" pitchFamily="34" charset="0"/>
              <a:buChar char="•"/>
            </a:pPr>
            <a:r>
              <a:rPr lang="en-US" sz="2800" dirty="0">
                <a:latin typeface="Girl Scout Display Light" panose="02020003000000000000" pitchFamily="18" charset="0"/>
                <a:cs typeface="Calibri"/>
              </a:rPr>
              <a:t>Girl Scout </a:t>
            </a:r>
            <a:r>
              <a:rPr lang="en-US" sz="2800" dirty="0" err="1">
                <a:latin typeface="Girl Scout Display Light" panose="02020003000000000000" pitchFamily="18" charset="0"/>
                <a:cs typeface="Calibri"/>
              </a:rPr>
              <a:t>Juliettes</a:t>
            </a:r>
            <a:r>
              <a:rPr lang="en-US" sz="2800" dirty="0">
                <a:latin typeface="Girl Scout Display Light" panose="02020003000000000000" pitchFamily="18" charset="0"/>
                <a:cs typeface="Calibri"/>
              </a:rPr>
              <a:t> earn proceeds in the form of Juliette Program Credits, which are based on a range of packages sold.  Package range and proceeds information is mailed to Juliette mentor.</a:t>
            </a:r>
            <a:endParaRPr lang="en-US" sz="2800" dirty="0">
              <a:latin typeface="Girl Scout Display Light" panose="02020003000000000000" pitchFamily="18" charset="0"/>
            </a:endParaRPr>
          </a:p>
        </p:txBody>
      </p:sp>
    </p:spTree>
    <p:extLst>
      <p:ext uri="{BB962C8B-B14F-4D97-AF65-F5344CB8AC3E}">
        <p14:creationId xmlns:p14="http://schemas.microsoft.com/office/powerpoint/2010/main" val="4268229185"/>
      </p:ext>
    </p:extLst>
  </p:cSld>
  <p:clrMapOvr>
    <a:masterClrMapping/>
  </p:clrMapOvr>
  <mc:AlternateContent xmlns:mc="http://schemas.openxmlformats.org/markup-compatibility/2006" xmlns:p14="http://schemas.microsoft.com/office/powerpoint/2010/main">
    <mc:Choice Requires="p14">
      <p:transition spd="slow" p14:dur="2000" advTm="39437"/>
    </mc:Choice>
    <mc:Fallback xmlns="">
      <p:transition spd="slow" advTm="3943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E6AA0-E180-8815-A694-773537D3B2BA}"/>
              </a:ext>
            </a:extLst>
          </p:cNvPr>
          <p:cNvSpPr>
            <a:spLocks noGrp="1"/>
          </p:cNvSpPr>
          <p:nvPr>
            <p:ph type="title"/>
          </p:nvPr>
        </p:nvSpPr>
        <p:spPr>
          <a:xfrm>
            <a:off x="1197330" y="216650"/>
            <a:ext cx="10688017" cy="1210545"/>
          </a:xfrm>
        </p:spPr>
        <p:txBody>
          <a:bodyPr/>
          <a:lstStyle/>
          <a:p>
            <a:r>
              <a:rPr lang="en-US">
                <a:latin typeface="Girl Scout Text Book"/>
              </a:rPr>
              <a:t>Troop </a:t>
            </a:r>
            <a:r>
              <a:rPr lang="en-US" dirty="0">
                <a:latin typeface="Girl Scout Text Book"/>
              </a:rPr>
              <a:t>Bank Account Verification</a:t>
            </a:r>
            <a:endParaRPr lang="en-US" dirty="0"/>
          </a:p>
        </p:txBody>
      </p:sp>
      <p:sp>
        <p:nvSpPr>
          <p:cNvPr id="3" name="Content Placeholder 2">
            <a:extLst>
              <a:ext uri="{FF2B5EF4-FFF2-40B4-BE49-F238E27FC236}">
                <a16:creationId xmlns:a16="http://schemas.microsoft.com/office/drawing/2014/main" id="{9B906414-F537-FB1F-FB5B-FCDC379D0FD5}"/>
              </a:ext>
            </a:extLst>
          </p:cNvPr>
          <p:cNvSpPr>
            <a:spLocks noGrp="1"/>
          </p:cNvSpPr>
          <p:nvPr>
            <p:ph idx="1"/>
          </p:nvPr>
        </p:nvSpPr>
        <p:spPr>
          <a:xfrm>
            <a:off x="572579" y="1474743"/>
            <a:ext cx="10949907" cy="4195563"/>
          </a:xfrm>
        </p:spPr>
        <p:txBody>
          <a:bodyPr vert="horz" lIns="91440" tIns="45720" rIns="91440" bIns="45720" rtlCol="0" anchor="t">
            <a:normAutofit/>
          </a:bodyPr>
          <a:lstStyle/>
          <a:p>
            <a:endParaRPr lang="en-US"/>
          </a:p>
          <a:p>
            <a:pPr lvl="1" indent="0"/>
            <a:endParaRPr lang="en-US" sz="3600"/>
          </a:p>
        </p:txBody>
      </p:sp>
      <p:sp>
        <p:nvSpPr>
          <p:cNvPr id="4" name="TextBox 3">
            <a:extLst>
              <a:ext uri="{FF2B5EF4-FFF2-40B4-BE49-F238E27FC236}">
                <a16:creationId xmlns:a16="http://schemas.microsoft.com/office/drawing/2014/main" id="{BF283EED-41D0-3ACB-AE45-57D2DF2425E9}"/>
              </a:ext>
            </a:extLst>
          </p:cNvPr>
          <p:cNvSpPr txBox="1"/>
          <p:nvPr/>
        </p:nvSpPr>
        <p:spPr>
          <a:xfrm>
            <a:off x="1716995" y="1951261"/>
            <a:ext cx="9805491"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latin typeface="Girl Scout Display Light" panose="02020003000000000000" pitchFamily="18" charset="0"/>
              </a:rPr>
              <a:t>Verify bank account information in </a:t>
            </a:r>
            <a:r>
              <a:rPr lang="en-US" sz="3200" dirty="0">
                <a:latin typeface="Girl Scout Display Light" panose="02020003000000000000" pitchFamily="18" charset="0"/>
                <a:hlinkClick r:id="rId3"/>
              </a:rPr>
              <a:t>Smart Cookies</a:t>
            </a:r>
            <a:endParaRPr lang="en-US" sz="3200" dirty="0">
              <a:latin typeface="Girl Scout Display Light" panose="02020003000000000000" pitchFamily="18" charset="0"/>
            </a:endParaRPr>
          </a:p>
          <a:p>
            <a:endParaRPr lang="en-US" sz="3200" dirty="0">
              <a:latin typeface="Girl Scout Display Light" panose="02020003000000000000" pitchFamily="18" charset="0"/>
            </a:endParaRPr>
          </a:p>
          <a:p>
            <a:pPr marL="742950" lvl="1" indent="-285750">
              <a:buFont typeface="Arial"/>
              <a:buChar char="•"/>
            </a:pPr>
            <a:r>
              <a:rPr lang="en-US" sz="3200" dirty="0">
                <a:latin typeface="Girl Scout Display Light" panose="02020003000000000000" pitchFamily="18" charset="0"/>
              </a:rPr>
              <a:t>Update if changed or add if missing</a:t>
            </a:r>
          </a:p>
          <a:p>
            <a:pPr marL="742950" lvl="1" indent="-285750">
              <a:buFont typeface="Arial"/>
              <a:buChar char="•"/>
            </a:pPr>
            <a:r>
              <a:rPr lang="en-US" sz="3200" dirty="0">
                <a:latin typeface="Girl Scout Display Light" panose="02020003000000000000" pitchFamily="18" charset="0"/>
              </a:rPr>
              <a:t>New troop bank accounts need to be opened by Feb. 1 and account information added to      </a:t>
            </a:r>
            <a:r>
              <a:rPr lang="en-US" sz="3200" dirty="0">
                <a:latin typeface="Girl Scout Display Light" panose="02020003000000000000" pitchFamily="18" charset="0"/>
                <a:hlinkClick r:id="rId3"/>
              </a:rPr>
              <a:t>Smart Cookies</a:t>
            </a:r>
            <a:endParaRPr lang="en-US" sz="3200" dirty="0">
              <a:latin typeface="Girl Scout Display Light" panose="02020003000000000000" pitchFamily="18" charset="0"/>
            </a:endParaRPr>
          </a:p>
          <a:p>
            <a:pPr lvl="2"/>
            <a:endParaRPr lang="en-US" sz="2200" dirty="0">
              <a:latin typeface="Girl Scout Display Light" panose="02020003000000000000" pitchFamily="18" charset="0"/>
            </a:endParaRPr>
          </a:p>
          <a:p>
            <a:pPr marL="742950" lvl="1" indent="-285750">
              <a:buFont typeface="Arial"/>
              <a:buChar char="•"/>
            </a:pPr>
            <a:endParaRPr lang="en-US" sz="2200" dirty="0">
              <a:latin typeface="Girl Scout Display Light" panose="02020003000000000000" pitchFamily="18" charset="0"/>
            </a:endParaRPr>
          </a:p>
          <a:p>
            <a:r>
              <a:rPr lang="en-US" sz="2200" b="1" dirty="0">
                <a:latin typeface="Girl Scout Display Light" panose="02020003000000000000" pitchFamily="18" charset="0"/>
              </a:rPr>
              <a:t>    </a:t>
            </a:r>
          </a:p>
          <a:p>
            <a:r>
              <a:rPr lang="en-US" sz="2200" b="1" dirty="0">
                <a:latin typeface="Girl Scout Display Light" panose="02020003000000000000" pitchFamily="18" charset="0"/>
              </a:rPr>
              <a:t>    </a:t>
            </a:r>
            <a:endParaRPr lang="en-US" sz="1200" dirty="0">
              <a:latin typeface="Girl Scout Text Book"/>
            </a:endParaRPr>
          </a:p>
        </p:txBody>
      </p:sp>
    </p:spTree>
    <p:extLst>
      <p:ext uri="{BB962C8B-B14F-4D97-AF65-F5344CB8AC3E}">
        <p14:creationId xmlns:p14="http://schemas.microsoft.com/office/powerpoint/2010/main" val="349362590"/>
      </p:ext>
    </p:extLst>
  </p:cSld>
  <p:clrMapOvr>
    <a:masterClrMapping/>
  </p:clrMapOvr>
  <mc:AlternateContent xmlns:mc="http://schemas.openxmlformats.org/markup-compatibility/2006" xmlns:p14="http://schemas.microsoft.com/office/powerpoint/2010/main">
    <mc:Choice Requires="p14">
      <p:transition spd="slow" p14:dur="2000" advTm="41991"/>
    </mc:Choice>
    <mc:Fallback xmlns="">
      <p:transition spd="slow" advTm="4199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E6AA0-E180-8815-A694-773537D3B2BA}"/>
              </a:ext>
            </a:extLst>
          </p:cNvPr>
          <p:cNvSpPr>
            <a:spLocks noGrp="1"/>
          </p:cNvSpPr>
          <p:nvPr>
            <p:ph type="title"/>
          </p:nvPr>
        </p:nvSpPr>
        <p:spPr>
          <a:xfrm>
            <a:off x="1197330" y="216650"/>
            <a:ext cx="10688017" cy="1210545"/>
          </a:xfrm>
        </p:spPr>
        <p:txBody>
          <a:bodyPr/>
          <a:lstStyle/>
          <a:p>
            <a:r>
              <a:rPr lang="en-US" dirty="0">
                <a:latin typeface="Girl Scout Text Book"/>
              </a:rPr>
              <a:t>Responsibility Forms</a:t>
            </a:r>
            <a:endParaRPr lang="en-US" dirty="0"/>
          </a:p>
        </p:txBody>
      </p:sp>
      <p:sp>
        <p:nvSpPr>
          <p:cNvPr id="3" name="Content Placeholder 2">
            <a:extLst>
              <a:ext uri="{FF2B5EF4-FFF2-40B4-BE49-F238E27FC236}">
                <a16:creationId xmlns:a16="http://schemas.microsoft.com/office/drawing/2014/main" id="{9B906414-F537-FB1F-FB5B-FCDC379D0FD5}"/>
              </a:ext>
            </a:extLst>
          </p:cNvPr>
          <p:cNvSpPr>
            <a:spLocks noGrp="1"/>
          </p:cNvSpPr>
          <p:nvPr>
            <p:ph idx="1"/>
          </p:nvPr>
        </p:nvSpPr>
        <p:spPr>
          <a:xfrm>
            <a:off x="572579" y="1474743"/>
            <a:ext cx="10949907" cy="4195563"/>
          </a:xfrm>
        </p:spPr>
        <p:txBody>
          <a:bodyPr vert="horz" lIns="91440" tIns="45720" rIns="91440" bIns="45720" rtlCol="0" anchor="t">
            <a:normAutofit/>
          </a:bodyPr>
          <a:lstStyle/>
          <a:p>
            <a:endParaRPr lang="en-US"/>
          </a:p>
          <a:p>
            <a:pPr lvl="1" indent="0"/>
            <a:endParaRPr lang="en-US" sz="3600"/>
          </a:p>
        </p:txBody>
      </p:sp>
      <p:sp>
        <p:nvSpPr>
          <p:cNvPr id="4" name="TextBox 3">
            <a:extLst>
              <a:ext uri="{FF2B5EF4-FFF2-40B4-BE49-F238E27FC236}">
                <a16:creationId xmlns:a16="http://schemas.microsoft.com/office/drawing/2014/main" id="{BF283EED-41D0-3ACB-AE45-57D2DF2425E9}"/>
              </a:ext>
            </a:extLst>
          </p:cNvPr>
          <p:cNvSpPr txBox="1"/>
          <p:nvPr/>
        </p:nvSpPr>
        <p:spPr>
          <a:xfrm>
            <a:off x="1197330" y="1427195"/>
            <a:ext cx="10104654"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Girl Scout Display Light" panose="02020003000000000000" pitchFamily="18" charset="0"/>
              </a:rPr>
              <a:t>Responsibility Forms are </a:t>
            </a:r>
            <a:r>
              <a:rPr lang="en-US" sz="2400" u="sng">
                <a:latin typeface="Girl Scout Display Light" panose="02020003000000000000" pitchFamily="18" charset="0"/>
              </a:rPr>
              <a:t>required</a:t>
            </a:r>
            <a:r>
              <a:rPr lang="en-US" sz="2400">
                <a:latin typeface="Girl Scout Display Light" panose="02020003000000000000" pitchFamily="18" charset="0"/>
              </a:rPr>
              <a:t> for all Troop Cookie Managers and Girl Scout Families</a:t>
            </a:r>
          </a:p>
          <a:p>
            <a:r>
              <a:rPr lang="en-US" sz="2400" b="1">
                <a:latin typeface="Girl Scout Display Light" panose="02020003000000000000" pitchFamily="18" charset="0"/>
              </a:rPr>
              <a:t>    </a:t>
            </a:r>
          </a:p>
          <a:p>
            <a:r>
              <a:rPr lang="en-US" sz="2400" b="1">
                <a:latin typeface="Girl Scout Display Light" panose="02020003000000000000" pitchFamily="18" charset="0"/>
              </a:rPr>
              <a:t>    Troop Cookie Managers </a:t>
            </a:r>
            <a:endParaRPr lang="en-US" sz="2400">
              <a:latin typeface="Girl Scout Display Light" panose="02020003000000000000" pitchFamily="18" charset="0"/>
            </a:endParaRPr>
          </a:p>
          <a:p>
            <a:pPr marL="742950" lvl="1" indent="-285750">
              <a:buFont typeface="Arial"/>
              <a:buChar char="•"/>
            </a:pPr>
            <a:r>
              <a:rPr lang="en-US" sz="2400">
                <a:latin typeface="Girl Scout Display Light"/>
                <a:hlinkClick r:id="rId3"/>
              </a:rPr>
              <a:t>Form due February 1</a:t>
            </a:r>
            <a:r>
              <a:rPr lang="en-US" sz="2400">
                <a:latin typeface="Girl Scout Display Light"/>
              </a:rPr>
              <a:t> (provide your email address)</a:t>
            </a:r>
          </a:p>
          <a:p>
            <a:pPr marL="742950" lvl="1" indent="-285750">
              <a:buFont typeface="Arial"/>
              <a:buChar char="•"/>
            </a:pPr>
            <a:r>
              <a:rPr lang="en-US" sz="2400">
                <a:latin typeface="Girl Scout Display Light" panose="02020003000000000000" pitchFamily="18" charset="0"/>
              </a:rPr>
              <a:t>Set your troop’s Cookie Return Date for families</a:t>
            </a:r>
          </a:p>
          <a:p>
            <a:pPr marL="742950" lvl="1" indent="-285750">
              <a:buFont typeface="Arial"/>
              <a:buChar char="•"/>
            </a:pPr>
            <a:r>
              <a:rPr lang="en-US" sz="2400">
                <a:latin typeface="Girl Scout Display Light" panose="02020003000000000000" pitchFamily="18" charset="0"/>
              </a:rPr>
              <a:t>Provide families with your email address </a:t>
            </a:r>
          </a:p>
          <a:p>
            <a:pPr marL="742950" lvl="1" indent="-285750">
              <a:buFont typeface="Arial"/>
              <a:buChar char="•"/>
            </a:pPr>
            <a:endParaRPr lang="en-US" sz="2400">
              <a:latin typeface="Girl Scout Display Light" panose="02020003000000000000" pitchFamily="18" charset="0"/>
            </a:endParaRPr>
          </a:p>
          <a:p>
            <a:r>
              <a:rPr lang="en-US" sz="2400" b="1">
                <a:latin typeface="Girl Scout Display Light" panose="02020003000000000000" pitchFamily="18" charset="0"/>
              </a:rPr>
              <a:t>     Participating Girl Scout Families</a:t>
            </a:r>
            <a:endParaRPr lang="en-US" sz="2400">
              <a:latin typeface="Girl Scout Display Light" panose="02020003000000000000" pitchFamily="18" charset="0"/>
            </a:endParaRPr>
          </a:p>
          <a:p>
            <a:pPr lvl="1">
              <a:buFont typeface="Arial"/>
              <a:buChar char="•"/>
            </a:pPr>
            <a:r>
              <a:rPr lang="en-US" sz="2400">
                <a:latin typeface="Girl Scout Display Light" panose="02020003000000000000" pitchFamily="18" charset="0"/>
                <a:hlinkClick r:id="rId4"/>
              </a:rPr>
              <a:t>  Form </a:t>
            </a:r>
            <a:r>
              <a:rPr lang="en-US" sz="2400">
                <a:latin typeface="Girl Scout Display Light" panose="02020003000000000000" pitchFamily="18" charset="0"/>
              </a:rPr>
              <a:t>due before a Girl Scout receive inventory or takes online orders (including presales)</a:t>
            </a:r>
          </a:p>
          <a:p>
            <a:pPr lvl="1">
              <a:buFont typeface="Arial"/>
              <a:buChar char="•"/>
            </a:pPr>
            <a:r>
              <a:rPr lang="en-US" sz="2400">
                <a:latin typeface="Girl Scout Display Light"/>
              </a:rPr>
              <a:t>  Do not distribute or allocate cookies to Girl Scouts without a completed form</a:t>
            </a:r>
          </a:p>
          <a:p>
            <a:pPr marL="1197610" indent="-228600">
              <a:buFont typeface="Wingdings"/>
              <a:buChar char="§"/>
            </a:pPr>
            <a:endParaRPr lang="en-US" sz="1200" dirty="0">
              <a:latin typeface="Girl Scout Text Book"/>
            </a:endParaRPr>
          </a:p>
        </p:txBody>
      </p:sp>
    </p:spTree>
    <p:extLst>
      <p:ext uri="{BB962C8B-B14F-4D97-AF65-F5344CB8AC3E}">
        <p14:creationId xmlns:p14="http://schemas.microsoft.com/office/powerpoint/2010/main" val="389364763"/>
      </p:ext>
    </p:extLst>
  </p:cSld>
  <p:clrMapOvr>
    <a:masterClrMapping/>
  </p:clrMapOvr>
  <mc:AlternateContent xmlns:mc="http://schemas.openxmlformats.org/markup-compatibility/2006" xmlns:p14="http://schemas.microsoft.com/office/powerpoint/2010/main">
    <mc:Choice Requires="p14">
      <p:transition spd="slow" p14:dur="2000" advTm="105010"/>
    </mc:Choice>
    <mc:Fallback xmlns="">
      <p:transition spd="slow" advTm="10501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2FAC5-669E-4B6C-92B2-AA501B630955}"/>
              </a:ext>
            </a:extLst>
          </p:cNvPr>
          <p:cNvSpPr>
            <a:spLocks noGrp="1"/>
          </p:cNvSpPr>
          <p:nvPr>
            <p:ph type="title"/>
          </p:nvPr>
        </p:nvSpPr>
        <p:spPr>
          <a:xfrm>
            <a:off x="3424843" y="172010"/>
            <a:ext cx="8784513" cy="834988"/>
          </a:xfrm>
        </p:spPr>
        <p:txBody>
          <a:bodyPr>
            <a:normAutofit/>
          </a:bodyPr>
          <a:lstStyle/>
          <a:p>
            <a:r>
              <a:rPr lang="en-US" dirty="0">
                <a:latin typeface="Girl Scout Text Book"/>
              </a:rPr>
              <a:t>How Customers Pay for Cookies</a:t>
            </a:r>
          </a:p>
        </p:txBody>
      </p:sp>
      <p:sp>
        <p:nvSpPr>
          <p:cNvPr id="3" name="Content Placeholder 2">
            <a:extLst>
              <a:ext uri="{FF2B5EF4-FFF2-40B4-BE49-F238E27FC236}">
                <a16:creationId xmlns:a16="http://schemas.microsoft.com/office/drawing/2014/main" id="{0BF5F24A-AF36-4E90-BA3D-1F007D7188E1}"/>
              </a:ext>
            </a:extLst>
          </p:cNvPr>
          <p:cNvSpPr>
            <a:spLocks noGrp="1"/>
          </p:cNvSpPr>
          <p:nvPr>
            <p:ph sz="half" idx="2"/>
          </p:nvPr>
        </p:nvSpPr>
        <p:spPr>
          <a:xfrm>
            <a:off x="3599012" y="1453003"/>
            <a:ext cx="8424399" cy="5056523"/>
          </a:xfrm>
        </p:spPr>
        <p:txBody>
          <a:bodyPr vert="horz" lIns="91440" tIns="45720" rIns="91440" bIns="45720" rtlCol="0" anchor="t">
            <a:normAutofit/>
          </a:bodyPr>
          <a:lstStyle/>
          <a:p>
            <a:pPr>
              <a:buFont typeface="Arial" panose="020B0604020202020204" pitchFamily="34" charset="0"/>
              <a:buChar char="•"/>
            </a:pPr>
            <a:r>
              <a:rPr lang="en-US" dirty="0">
                <a:latin typeface="Girl Scout Display Light" panose="02020003000000000000" pitchFamily="18" charset="0"/>
              </a:rPr>
              <a:t>Digital Cookie: Credit Card, Venmo/</a:t>
            </a:r>
            <a:r>
              <a:rPr lang="en-US" dirty="0" err="1">
                <a:latin typeface="Girl Scout Display Light" panose="02020003000000000000" pitchFamily="18" charset="0"/>
              </a:rPr>
              <a:t>Paypal</a:t>
            </a:r>
            <a:endParaRPr lang="en-US" dirty="0">
              <a:latin typeface="Girl Scout Display Light" panose="02020003000000000000" pitchFamily="18" charset="0"/>
            </a:endParaRPr>
          </a:p>
          <a:p>
            <a:pPr marL="685800">
              <a:buFont typeface="Arial"/>
              <a:buChar char="•"/>
            </a:pPr>
            <a:r>
              <a:rPr lang="en-US" sz="2400" b="1" kern="1200" dirty="0">
                <a:latin typeface="Girl Scout Display Light"/>
              </a:rPr>
              <a:t>Girl and Troop Financial Transactions</a:t>
            </a:r>
            <a:r>
              <a:rPr lang="en-US" sz="2400" kern="1200" dirty="0">
                <a:latin typeface="Girl Scout Display Light"/>
              </a:rPr>
              <a:t> tab or </a:t>
            </a:r>
            <a:r>
              <a:rPr lang="en-US" sz="2400" b="1" kern="1200" dirty="0">
                <a:latin typeface="Girl Scout Display Light"/>
              </a:rPr>
              <a:t>Balance Summary Reports</a:t>
            </a:r>
            <a:r>
              <a:rPr lang="en-US" sz="2400" kern="1200" dirty="0">
                <a:latin typeface="Girl Scout Display Light"/>
              </a:rPr>
              <a:t> </a:t>
            </a:r>
            <a:r>
              <a:rPr lang="en-US" sz="2400" dirty="0">
                <a:latin typeface="Girl Scout Display Light"/>
              </a:rPr>
              <a:t>in </a:t>
            </a:r>
            <a:r>
              <a:rPr lang="en-US" sz="2400" dirty="0">
                <a:latin typeface="Girl Scout Display Light"/>
                <a:hlinkClick r:id="rId3"/>
              </a:rPr>
              <a:t>Smart Cookies</a:t>
            </a:r>
            <a:endParaRPr lang="en-US" sz="2400" kern="1200" dirty="0">
              <a:latin typeface="Girl Scout Display Light"/>
            </a:endParaRPr>
          </a:p>
          <a:p>
            <a:pPr marL="685800" indent="-228600" algn="l" rtl="0">
              <a:buFont typeface="Arial"/>
              <a:buChar char="•"/>
            </a:pPr>
            <a:r>
              <a:rPr lang="en-US" sz="2400" kern="1200" dirty="0">
                <a:latin typeface="Girl Scout Display Light"/>
              </a:rPr>
              <a:t>Orders tab on the web view and the </a:t>
            </a:r>
            <a:r>
              <a:rPr lang="en-US" sz="2400" kern="1200" dirty="0">
                <a:latin typeface="Girl Scout Display Light"/>
                <a:hlinkClick r:id="rId4"/>
              </a:rPr>
              <a:t>Digital Cookie </a:t>
            </a:r>
            <a:r>
              <a:rPr lang="en-US" sz="2400" kern="1200" dirty="0">
                <a:latin typeface="Girl Scout Display Light"/>
              </a:rPr>
              <a:t>Mobile app </a:t>
            </a:r>
          </a:p>
          <a:p>
            <a:pPr marL="1143000" lvl="1">
              <a:buFont typeface="Arial"/>
              <a:buChar char="•"/>
            </a:pPr>
            <a:r>
              <a:rPr lang="en-US" sz="2000" kern="1200" dirty="0">
                <a:solidFill>
                  <a:schemeClr val="tx1"/>
                </a:solidFill>
                <a:latin typeface="Girl Scout Display Light" panose="02020003000000000000" pitchFamily="18" charset="0"/>
              </a:rPr>
              <a:t>Venmo/PayPal payments come directly to River Valleys</a:t>
            </a:r>
          </a:p>
          <a:p>
            <a:pPr marL="342900" lvl="1" indent="-342900">
              <a:buFont typeface="Arial"/>
              <a:buChar char="•"/>
            </a:pPr>
            <a:r>
              <a:rPr lang="en-US" sz="2800" dirty="0">
                <a:latin typeface="Girl Scout Display Light" panose="02020003000000000000" pitchFamily="18" charset="0"/>
              </a:rPr>
              <a:t>Checks and cash also accepted</a:t>
            </a:r>
          </a:p>
          <a:p>
            <a:pPr marL="800100" lvl="2" indent="-342900">
              <a:buFont typeface="Arial"/>
              <a:buChar char="•"/>
            </a:pPr>
            <a:r>
              <a:rPr lang="en-US" sz="2400">
                <a:latin typeface="Girl Scout Display Light" panose="02020003000000000000" pitchFamily="18" charset="0"/>
              </a:rPr>
              <a:t>Checks made out to “Girl Scouts”</a:t>
            </a:r>
          </a:p>
          <a:p>
            <a:pPr marL="342900" lvl="1" indent="-342900">
              <a:buFont typeface="Arial"/>
              <a:buChar char="•"/>
            </a:pPr>
            <a:r>
              <a:rPr lang="en-US" sz="2800" dirty="0">
                <a:latin typeface="Girl Scout Display Light"/>
              </a:rPr>
              <a:t>Display flyer for accepted payment types</a:t>
            </a:r>
          </a:p>
          <a:p>
            <a:pPr lvl="1">
              <a:buFont typeface="Arial" panose="020B0604020202020204" pitchFamily="34" charset="0"/>
              <a:buChar char="•"/>
            </a:pPr>
            <a:endParaRPr lang="en-US" dirty="0"/>
          </a:p>
          <a:p>
            <a:pPr marL="0" lvl="1" indent="0">
              <a:buFont typeface="Arial" panose="020B0604020202020204" pitchFamily="34" charset="0"/>
              <a:buChar char="•"/>
            </a:pPr>
            <a:endParaRPr lang="en-US" dirty="0"/>
          </a:p>
          <a:p>
            <a:pPr marL="457200" indent="-457200">
              <a:buFont typeface="Arial" panose="020B0604020202020204" pitchFamily="34" charset="0"/>
              <a:buChar char="•"/>
            </a:pPr>
            <a:endParaRPr lang="en-US" dirty="0">
              <a:latin typeface="Girl Scout Text Book"/>
            </a:endParaRPr>
          </a:p>
        </p:txBody>
      </p:sp>
      <p:sp>
        <p:nvSpPr>
          <p:cNvPr id="4" name="TextBox 3">
            <a:extLst>
              <a:ext uri="{FF2B5EF4-FFF2-40B4-BE49-F238E27FC236}">
                <a16:creationId xmlns:a16="http://schemas.microsoft.com/office/drawing/2014/main" id="{13A2BEA6-70C3-8D5B-700B-5164329F5D5B}"/>
              </a:ext>
            </a:extLst>
          </p:cNvPr>
          <p:cNvSpPr txBox="1"/>
          <p:nvPr/>
        </p:nvSpPr>
        <p:spPr>
          <a:xfrm>
            <a:off x="1015999" y="2586181"/>
            <a:ext cx="220818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a:solidFill>
                <a:srgbClr val="FF0000"/>
              </a:solidFill>
              <a:cs typeface="Calibri"/>
            </a:endParaRPr>
          </a:p>
        </p:txBody>
      </p:sp>
      <p:pic>
        <p:nvPicPr>
          <p:cNvPr id="5" name="Picture 4">
            <a:extLst>
              <a:ext uri="{FF2B5EF4-FFF2-40B4-BE49-F238E27FC236}">
                <a16:creationId xmlns:a16="http://schemas.microsoft.com/office/drawing/2014/main" id="{D87ED667-08BA-91B7-CFDA-59D3FDC4EBE3}"/>
              </a:ext>
            </a:extLst>
          </p:cNvPr>
          <p:cNvPicPr>
            <a:picLocks noChangeAspect="1"/>
          </p:cNvPicPr>
          <p:nvPr/>
        </p:nvPicPr>
        <p:blipFill>
          <a:blip r:embed="rId5"/>
          <a:stretch>
            <a:fillRect/>
          </a:stretch>
        </p:blipFill>
        <p:spPr>
          <a:xfrm>
            <a:off x="641167" y="1797834"/>
            <a:ext cx="1950098" cy="1352938"/>
          </a:xfrm>
          <a:prstGeom prst="rect">
            <a:avLst/>
          </a:prstGeom>
        </p:spPr>
      </p:pic>
      <p:pic>
        <p:nvPicPr>
          <p:cNvPr id="6" name="Picture 5">
            <a:extLst>
              <a:ext uri="{FF2B5EF4-FFF2-40B4-BE49-F238E27FC236}">
                <a16:creationId xmlns:a16="http://schemas.microsoft.com/office/drawing/2014/main" id="{66703DB3-2577-41AA-0CE2-4A8E60770431}"/>
              </a:ext>
            </a:extLst>
          </p:cNvPr>
          <p:cNvPicPr>
            <a:picLocks noChangeAspect="1"/>
          </p:cNvPicPr>
          <p:nvPr/>
        </p:nvPicPr>
        <p:blipFill>
          <a:blip r:embed="rId5"/>
          <a:stretch>
            <a:fillRect/>
          </a:stretch>
        </p:blipFill>
        <p:spPr>
          <a:xfrm>
            <a:off x="632927" y="3185914"/>
            <a:ext cx="1950098" cy="1352938"/>
          </a:xfrm>
          <a:prstGeom prst="rect">
            <a:avLst/>
          </a:prstGeom>
        </p:spPr>
      </p:pic>
    </p:spTree>
    <p:extLst>
      <p:ext uri="{BB962C8B-B14F-4D97-AF65-F5344CB8AC3E}">
        <p14:creationId xmlns:p14="http://schemas.microsoft.com/office/powerpoint/2010/main" val="1201367866"/>
      </p:ext>
    </p:extLst>
  </p:cSld>
  <p:clrMapOvr>
    <a:masterClrMapping/>
  </p:clrMapOvr>
  <mc:AlternateContent xmlns:mc="http://schemas.openxmlformats.org/markup-compatibility/2006" xmlns:p14="http://schemas.microsoft.com/office/powerpoint/2010/main">
    <mc:Choice Requires="p14">
      <p:transition spd="slow" p14:dur="2000" advTm="99925"/>
    </mc:Choice>
    <mc:Fallback xmlns="">
      <p:transition spd="slow" advTm="9992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6E886-8D29-B7F9-9ED0-C2921E6B6A16}"/>
              </a:ext>
            </a:extLst>
          </p:cNvPr>
          <p:cNvSpPr>
            <a:spLocks noGrp="1"/>
          </p:cNvSpPr>
          <p:nvPr>
            <p:ph type="title"/>
          </p:nvPr>
        </p:nvSpPr>
        <p:spPr>
          <a:xfrm>
            <a:off x="0" y="-8686"/>
            <a:ext cx="12192000" cy="1282431"/>
          </a:xfrm>
        </p:spPr>
        <p:txBody>
          <a:bodyPr>
            <a:normAutofit/>
          </a:bodyPr>
          <a:lstStyle/>
          <a:p>
            <a:r>
              <a:rPr lang="en-US" sz="3600" dirty="0">
                <a:latin typeface="Girl Scout Text Book"/>
              </a:rPr>
              <a:t>How Troops Collect Cookie Money From Families</a:t>
            </a:r>
          </a:p>
        </p:txBody>
      </p:sp>
      <p:sp>
        <p:nvSpPr>
          <p:cNvPr id="3" name="Content Placeholder 2">
            <a:extLst>
              <a:ext uri="{FF2B5EF4-FFF2-40B4-BE49-F238E27FC236}">
                <a16:creationId xmlns:a16="http://schemas.microsoft.com/office/drawing/2014/main" id="{310568F3-022A-E679-4B21-487F5CD87975}"/>
              </a:ext>
            </a:extLst>
          </p:cNvPr>
          <p:cNvSpPr>
            <a:spLocks noGrp="1"/>
          </p:cNvSpPr>
          <p:nvPr>
            <p:ph idx="1"/>
          </p:nvPr>
        </p:nvSpPr>
        <p:spPr>
          <a:xfrm>
            <a:off x="538185" y="1387124"/>
            <a:ext cx="11115629" cy="4083751"/>
          </a:xfrm>
        </p:spPr>
        <p:txBody>
          <a:bodyPr vert="horz" lIns="91440" tIns="45720" rIns="91440" bIns="45720" rtlCol="0" anchor="t">
            <a:noAutofit/>
          </a:bodyPr>
          <a:lstStyle/>
          <a:p>
            <a:pPr marL="342900" indent="-342900" algn="l">
              <a:buFont typeface="Arial" panose="020B0604020202020204" pitchFamily="34" charset="0"/>
              <a:buChar char="•"/>
            </a:pPr>
            <a:r>
              <a:rPr lang="en-US" sz="2200" b="1" dirty="0">
                <a:latin typeface="Girl Scout Display Light"/>
              </a:rPr>
              <a:t>Collect cash/checks from families and deposit into troop bank account weekly</a:t>
            </a:r>
          </a:p>
          <a:p>
            <a:pPr marL="800100" lvl="1" indent="-342900" algn="l">
              <a:buFont typeface="Arial"/>
              <a:buChar char="•"/>
            </a:pPr>
            <a:r>
              <a:rPr lang="en-US" sz="2200" dirty="0">
                <a:latin typeface="Girl Scout Display Light"/>
              </a:rPr>
              <a:t>Set-up schedule with families to turn in money</a:t>
            </a:r>
          </a:p>
          <a:p>
            <a:pPr marL="800100" lvl="1" indent="-342900" algn="l">
              <a:buFont typeface="Arial"/>
              <a:buChar char="•"/>
            </a:pPr>
            <a:r>
              <a:rPr lang="en-US" sz="2200" dirty="0">
                <a:latin typeface="Girl Scout Display Light"/>
              </a:rPr>
              <a:t>Venmo, </a:t>
            </a:r>
            <a:r>
              <a:rPr lang="en-US" sz="2200" dirty="0" err="1">
                <a:latin typeface="Girl Scout Display Light"/>
              </a:rPr>
              <a:t>CashApp</a:t>
            </a:r>
            <a:r>
              <a:rPr lang="en-US" sz="2200" dirty="0">
                <a:latin typeface="Girl Scout Display Light"/>
              </a:rPr>
              <a:t>, PayPal Friends &amp; Family, checks, and/or cash</a:t>
            </a:r>
          </a:p>
          <a:p>
            <a:pPr marL="342900" indent="-342900" algn="l">
              <a:buFont typeface="Arial"/>
              <a:buChar char="•"/>
            </a:pPr>
            <a:r>
              <a:rPr lang="en-US" sz="2200" b="1" dirty="0">
                <a:latin typeface="Girl Scout Display Light"/>
              </a:rPr>
              <a:t>Receipts MUST be exchanged for all money and cookie package transactions. </a:t>
            </a:r>
          </a:p>
          <a:p>
            <a:pPr marL="800100" lvl="1" indent="-342900" algn="l">
              <a:buFont typeface="Arial"/>
              <a:buChar char="•"/>
            </a:pPr>
            <a:r>
              <a:rPr lang="en-US" sz="2200" dirty="0">
                <a:latin typeface="Girl Scout Display Light" panose="02020003000000000000" pitchFamily="18" charset="0"/>
              </a:rPr>
              <a:t>Receipts are required when submitting a Finance/Inventory Issue Form for unpaid family balances.</a:t>
            </a:r>
          </a:p>
          <a:p>
            <a:pPr marL="342900" indent="-342900" algn="l">
              <a:buFont typeface="Arial" panose="020B0604020202020204" pitchFamily="34" charset="0"/>
              <a:buChar char="•"/>
            </a:pPr>
            <a:r>
              <a:rPr lang="en-US" sz="2200" b="1" dirty="0">
                <a:latin typeface="Girl Scout Display Light"/>
              </a:rPr>
              <a:t>Track money collected from families in </a:t>
            </a:r>
            <a:r>
              <a:rPr lang="en-US" sz="2200" b="1" dirty="0">
                <a:latin typeface="Girl Scout Display Light"/>
                <a:hlinkClick r:id="rId3"/>
              </a:rPr>
              <a:t>Smart Cookies</a:t>
            </a:r>
            <a:endParaRPr lang="en-US" sz="2200" b="1" dirty="0">
              <a:latin typeface="Girl Scout Display Light"/>
            </a:endParaRPr>
          </a:p>
          <a:p>
            <a:pPr marL="342900" indent="-342900" algn="l">
              <a:buFont typeface="Arial" panose="020B0604020202020204" pitchFamily="34" charset="0"/>
              <a:buChar char="•"/>
            </a:pPr>
            <a:r>
              <a:rPr lang="en-US" sz="2200" dirty="0">
                <a:latin typeface="Girl Scout Display Light"/>
              </a:rPr>
              <a:t>Juliette Girl Scouts deposit all money into River Valley's Wells Fargo account using encoded deposit tickets mailed directly to Juliette Mentor from GSRV</a:t>
            </a:r>
          </a:p>
        </p:txBody>
      </p:sp>
      <p:pic>
        <p:nvPicPr>
          <p:cNvPr id="4" name="Picture 3">
            <a:extLst>
              <a:ext uri="{FF2B5EF4-FFF2-40B4-BE49-F238E27FC236}">
                <a16:creationId xmlns:a16="http://schemas.microsoft.com/office/drawing/2014/main" id="{2A197D9F-E16B-50BC-AFCE-D7399095E6E7}"/>
              </a:ext>
            </a:extLst>
          </p:cNvPr>
          <p:cNvPicPr>
            <a:picLocks noChangeAspect="1"/>
          </p:cNvPicPr>
          <p:nvPr/>
        </p:nvPicPr>
        <p:blipFill>
          <a:blip r:embed="rId4"/>
          <a:stretch>
            <a:fillRect/>
          </a:stretch>
        </p:blipFill>
        <p:spPr>
          <a:xfrm>
            <a:off x="9921092" y="5381290"/>
            <a:ext cx="1950098" cy="1352938"/>
          </a:xfrm>
          <a:prstGeom prst="rect">
            <a:avLst/>
          </a:prstGeom>
        </p:spPr>
      </p:pic>
    </p:spTree>
    <p:extLst>
      <p:ext uri="{BB962C8B-B14F-4D97-AF65-F5344CB8AC3E}">
        <p14:creationId xmlns:p14="http://schemas.microsoft.com/office/powerpoint/2010/main" val="3577342335"/>
      </p:ext>
    </p:extLst>
  </p:cSld>
  <p:clrMapOvr>
    <a:masterClrMapping/>
  </p:clrMapOvr>
  <mc:AlternateContent xmlns:mc="http://schemas.openxmlformats.org/markup-compatibility/2006" xmlns:p14="http://schemas.microsoft.com/office/powerpoint/2010/main">
    <mc:Choice Requires="p14">
      <p:transition spd="slow" p14:dur="2000" advTm="81210"/>
    </mc:Choice>
    <mc:Fallback xmlns="">
      <p:transition spd="slow" advTm="8121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E46F9-1826-4F0E-8FB5-39B8CD9AD8BC}"/>
              </a:ext>
            </a:extLst>
          </p:cNvPr>
          <p:cNvSpPr>
            <a:spLocks noGrp="1"/>
          </p:cNvSpPr>
          <p:nvPr>
            <p:ph type="title"/>
          </p:nvPr>
        </p:nvSpPr>
        <p:spPr>
          <a:xfrm>
            <a:off x="1068185" y="339687"/>
            <a:ext cx="8892198" cy="903250"/>
          </a:xfrm>
        </p:spPr>
        <p:txBody>
          <a:bodyPr>
            <a:normAutofit fontScale="90000"/>
          </a:bodyPr>
          <a:lstStyle/>
          <a:p>
            <a:r>
              <a:rPr lang="en-US">
                <a:latin typeface="Girl Scout Text Book"/>
              </a:rPr>
              <a:t>Automated Clearing House (ACH)</a:t>
            </a:r>
            <a:br>
              <a:rPr lang="en-US" sz="2000">
                <a:latin typeface="Girl Scout Text Book"/>
              </a:rPr>
            </a:br>
            <a:endParaRPr lang="en-US" sz="2000"/>
          </a:p>
        </p:txBody>
      </p:sp>
      <p:sp>
        <p:nvSpPr>
          <p:cNvPr id="3" name="Content Placeholder 2">
            <a:extLst>
              <a:ext uri="{FF2B5EF4-FFF2-40B4-BE49-F238E27FC236}">
                <a16:creationId xmlns:a16="http://schemas.microsoft.com/office/drawing/2014/main" id="{85B89401-5789-4B4D-86EF-319DDC536A2D}"/>
              </a:ext>
            </a:extLst>
          </p:cNvPr>
          <p:cNvSpPr>
            <a:spLocks noGrp="1"/>
          </p:cNvSpPr>
          <p:nvPr>
            <p:ph idx="1"/>
          </p:nvPr>
        </p:nvSpPr>
        <p:spPr>
          <a:xfrm>
            <a:off x="4552" y="1526986"/>
            <a:ext cx="3953973" cy="4471477"/>
          </a:xfrm>
          <a:ln>
            <a:solidFill>
              <a:srgbClr val="005640"/>
            </a:solidFill>
          </a:ln>
        </p:spPr>
        <p:txBody>
          <a:bodyPr vert="horz" lIns="91440" tIns="45720" rIns="91440" bIns="45720" rtlCol="0" anchor="t">
            <a:normAutofit/>
          </a:bodyPr>
          <a:lstStyle/>
          <a:p>
            <a:pPr algn="ctr"/>
            <a:endParaRPr lang="en-US" b="1" dirty="0">
              <a:solidFill>
                <a:srgbClr val="005640"/>
              </a:solidFill>
              <a:latin typeface="Girl Scout Text Medium"/>
              <a:cs typeface="Calibri"/>
            </a:endParaRPr>
          </a:p>
          <a:p>
            <a:r>
              <a:rPr lang="en-US" sz="2200">
                <a:latin typeface="Girl Scout Text Book"/>
              </a:rPr>
              <a:t>	</a:t>
            </a:r>
          </a:p>
        </p:txBody>
      </p:sp>
      <p:sp>
        <p:nvSpPr>
          <p:cNvPr id="6" name="Content Placeholder 2">
            <a:extLst>
              <a:ext uri="{FF2B5EF4-FFF2-40B4-BE49-F238E27FC236}">
                <a16:creationId xmlns:a16="http://schemas.microsoft.com/office/drawing/2014/main" id="{ED59A3C4-3E33-439A-A581-AC1BE7064F4D}"/>
              </a:ext>
            </a:extLst>
          </p:cNvPr>
          <p:cNvSpPr txBox="1">
            <a:spLocks/>
          </p:cNvSpPr>
          <p:nvPr/>
        </p:nvSpPr>
        <p:spPr>
          <a:xfrm>
            <a:off x="3968635" y="1526986"/>
            <a:ext cx="4262299" cy="4471476"/>
          </a:xfrm>
          <a:prstGeom prst="rect">
            <a:avLst/>
          </a:prstGeom>
          <a:ln>
            <a:solidFill>
              <a:srgbClr val="005640"/>
            </a:solidFill>
          </a:ln>
        </p:spPr>
        <p:txBody>
          <a:bodyPr vert="horz" lIns="91440" tIns="45720" rIns="91440" bIns="45720" rtlCol="0" anchor="t">
            <a:normAutofit/>
          </a:bodyPr>
          <a:lstStyle>
            <a:lvl1pPr marL="228600" indent="-228600" algn="l" defTabSz="914400" rtl="0" eaLnBrk="1" latinLnBrk="0" hangingPunct="1">
              <a:lnSpc>
                <a:spcPct val="100000"/>
              </a:lnSpc>
              <a:spcBef>
                <a:spcPts val="1000"/>
              </a:spcBef>
              <a:buFontTx/>
              <a:buNone/>
              <a:defRPr sz="2800" kern="1200">
                <a:solidFill>
                  <a:schemeClr val="tx1"/>
                </a:solidFill>
                <a:latin typeface="Girl Scout Text Book" panose="02020003000000000000" pitchFamily="18" charset="0"/>
                <a:ea typeface="+mn-ea"/>
                <a:cs typeface="+mn-cs"/>
              </a:defRPr>
            </a:lvl1pPr>
            <a:lvl2pPr marL="685800" indent="-228600" algn="l" defTabSz="914400" rtl="0" eaLnBrk="1" latinLnBrk="0" hangingPunct="1">
              <a:lnSpc>
                <a:spcPct val="100000"/>
              </a:lnSpc>
              <a:spcBef>
                <a:spcPts val="500"/>
              </a:spcBef>
              <a:buFontTx/>
              <a:buNone/>
              <a:defRPr sz="2400" kern="1200">
                <a:solidFill>
                  <a:schemeClr val="tx1"/>
                </a:solidFill>
                <a:latin typeface="Girl Scout Text Book" panose="02020003000000000000" pitchFamily="18" charset="0"/>
                <a:ea typeface="+mn-ea"/>
                <a:cs typeface="+mn-cs"/>
              </a:defRPr>
            </a:lvl2pPr>
            <a:lvl3pPr marL="1143000" indent="-228600" algn="l" defTabSz="914400" rtl="0" eaLnBrk="1" latinLnBrk="0" hangingPunct="1">
              <a:lnSpc>
                <a:spcPct val="100000"/>
              </a:lnSpc>
              <a:spcBef>
                <a:spcPts val="500"/>
              </a:spcBef>
              <a:buFontTx/>
              <a:buNone/>
              <a:defRPr sz="2000" kern="1200">
                <a:solidFill>
                  <a:schemeClr val="tx1"/>
                </a:solidFill>
                <a:latin typeface="Girl Scout Text Book" panose="02020003000000000000" pitchFamily="18" charset="0"/>
                <a:ea typeface="+mn-ea"/>
                <a:cs typeface="+mn-cs"/>
              </a:defRPr>
            </a:lvl3pPr>
            <a:lvl4pPr marL="1600200" indent="-228600" algn="l" defTabSz="914400" rtl="0" eaLnBrk="1" latinLnBrk="0" hangingPunct="1">
              <a:lnSpc>
                <a:spcPct val="100000"/>
              </a:lnSpc>
              <a:spcBef>
                <a:spcPts val="500"/>
              </a:spcBef>
              <a:buFontTx/>
              <a:buNone/>
              <a:defRPr sz="1800" kern="1200">
                <a:solidFill>
                  <a:schemeClr val="tx1"/>
                </a:solidFill>
                <a:latin typeface="Girl Scout Text Book" panose="02020003000000000000" pitchFamily="18" charset="0"/>
                <a:ea typeface="+mn-ea"/>
                <a:cs typeface="+mn-cs"/>
              </a:defRPr>
            </a:lvl4pPr>
            <a:lvl5pPr marL="2057400" indent="-228600" algn="l" defTabSz="914400" rtl="0" eaLnBrk="1" latinLnBrk="0" hangingPunct="1">
              <a:lnSpc>
                <a:spcPct val="100000"/>
              </a:lnSpc>
              <a:spcBef>
                <a:spcPts val="500"/>
              </a:spcBef>
              <a:buFontTx/>
              <a:buNone/>
              <a:defRPr sz="1800" kern="1200">
                <a:solidFill>
                  <a:schemeClr val="tx1"/>
                </a:solidFill>
                <a:latin typeface="Girl Scout Text Book" panose="02020003000000000000"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b="1">
              <a:solidFill>
                <a:srgbClr val="005640"/>
              </a:solidFill>
              <a:latin typeface="Girl Scout Text Book"/>
            </a:endParaRPr>
          </a:p>
          <a:p>
            <a:r>
              <a:rPr lang="en-US" sz="2400">
                <a:latin typeface="Girl Scout Text Book"/>
              </a:rPr>
              <a:t>	</a:t>
            </a:r>
          </a:p>
        </p:txBody>
      </p:sp>
      <p:sp>
        <p:nvSpPr>
          <p:cNvPr id="7" name="Content Placeholder 2">
            <a:extLst>
              <a:ext uri="{FF2B5EF4-FFF2-40B4-BE49-F238E27FC236}">
                <a16:creationId xmlns:a16="http://schemas.microsoft.com/office/drawing/2014/main" id="{F449C0FC-3C14-4C4F-A5B4-55BCCFF6E228}"/>
              </a:ext>
            </a:extLst>
          </p:cNvPr>
          <p:cNvSpPr txBox="1">
            <a:spLocks/>
          </p:cNvSpPr>
          <p:nvPr/>
        </p:nvSpPr>
        <p:spPr>
          <a:xfrm>
            <a:off x="8219158" y="1526986"/>
            <a:ext cx="3819698" cy="4471476"/>
          </a:xfrm>
          <a:prstGeom prst="rect">
            <a:avLst/>
          </a:prstGeom>
          <a:ln>
            <a:solidFill>
              <a:srgbClr val="005640"/>
            </a:solidFill>
          </a:ln>
        </p:spPr>
        <p:txBody>
          <a:bodyPr vert="horz" lIns="91440" tIns="45720" rIns="91440" bIns="45720" rtlCol="0" anchor="t">
            <a:normAutofit/>
          </a:bodyPr>
          <a:lstStyle>
            <a:lvl1pPr marL="228600" indent="-228600" algn="l" defTabSz="914400" rtl="0" eaLnBrk="1" latinLnBrk="0" hangingPunct="1">
              <a:lnSpc>
                <a:spcPct val="100000"/>
              </a:lnSpc>
              <a:spcBef>
                <a:spcPts val="1000"/>
              </a:spcBef>
              <a:buFontTx/>
              <a:buNone/>
              <a:defRPr sz="2800" kern="1200">
                <a:solidFill>
                  <a:schemeClr val="tx1"/>
                </a:solidFill>
                <a:latin typeface="Girl Scout Text Book" panose="02020003000000000000" pitchFamily="18" charset="0"/>
                <a:ea typeface="+mn-ea"/>
                <a:cs typeface="+mn-cs"/>
              </a:defRPr>
            </a:lvl1pPr>
            <a:lvl2pPr marL="685800" indent="-228600" algn="l" defTabSz="914400" rtl="0" eaLnBrk="1" latinLnBrk="0" hangingPunct="1">
              <a:lnSpc>
                <a:spcPct val="100000"/>
              </a:lnSpc>
              <a:spcBef>
                <a:spcPts val="500"/>
              </a:spcBef>
              <a:buFontTx/>
              <a:buNone/>
              <a:defRPr sz="2400" kern="1200">
                <a:solidFill>
                  <a:schemeClr val="tx1"/>
                </a:solidFill>
                <a:latin typeface="Girl Scout Text Book" panose="02020003000000000000" pitchFamily="18" charset="0"/>
                <a:ea typeface="+mn-ea"/>
                <a:cs typeface="+mn-cs"/>
              </a:defRPr>
            </a:lvl2pPr>
            <a:lvl3pPr marL="1143000" indent="-228600" algn="l" defTabSz="914400" rtl="0" eaLnBrk="1" latinLnBrk="0" hangingPunct="1">
              <a:lnSpc>
                <a:spcPct val="100000"/>
              </a:lnSpc>
              <a:spcBef>
                <a:spcPts val="500"/>
              </a:spcBef>
              <a:buFontTx/>
              <a:buNone/>
              <a:defRPr sz="2000" kern="1200">
                <a:solidFill>
                  <a:schemeClr val="tx1"/>
                </a:solidFill>
                <a:latin typeface="Girl Scout Text Book" panose="02020003000000000000" pitchFamily="18" charset="0"/>
                <a:ea typeface="+mn-ea"/>
                <a:cs typeface="+mn-cs"/>
              </a:defRPr>
            </a:lvl3pPr>
            <a:lvl4pPr marL="1600200" indent="-228600" algn="l" defTabSz="914400" rtl="0" eaLnBrk="1" latinLnBrk="0" hangingPunct="1">
              <a:lnSpc>
                <a:spcPct val="100000"/>
              </a:lnSpc>
              <a:spcBef>
                <a:spcPts val="500"/>
              </a:spcBef>
              <a:buFontTx/>
              <a:buNone/>
              <a:defRPr sz="1800" kern="1200">
                <a:solidFill>
                  <a:schemeClr val="tx1"/>
                </a:solidFill>
                <a:latin typeface="Girl Scout Text Book" panose="02020003000000000000" pitchFamily="18" charset="0"/>
                <a:ea typeface="+mn-ea"/>
                <a:cs typeface="+mn-cs"/>
              </a:defRPr>
            </a:lvl4pPr>
            <a:lvl5pPr marL="2057400" indent="-228600" algn="l" defTabSz="914400" rtl="0" eaLnBrk="1" latinLnBrk="0" hangingPunct="1">
              <a:lnSpc>
                <a:spcPct val="100000"/>
              </a:lnSpc>
              <a:spcBef>
                <a:spcPts val="500"/>
              </a:spcBef>
              <a:buFontTx/>
              <a:buNone/>
              <a:defRPr sz="1800" kern="1200">
                <a:solidFill>
                  <a:schemeClr val="tx1"/>
                </a:solidFill>
                <a:latin typeface="Girl Scout Text Book" panose="02020003000000000000"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b="1">
              <a:solidFill>
                <a:srgbClr val="005640"/>
              </a:solidFill>
              <a:latin typeface="Girl Scout Text Book"/>
            </a:endParaRPr>
          </a:p>
        </p:txBody>
      </p:sp>
      <p:sp>
        <p:nvSpPr>
          <p:cNvPr id="4" name="TextBox 3">
            <a:extLst>
              <a:ext uri="{FF2B5EF4-FFF2-40B4-BE49-F238E27FC236}">
                <a16:creationId xmlns:a16="http://schemas.microsoft.com/office/drawing/2014/main" id="{CFB100F1-655F-CB28-1D2B-999D394BF164}"/>
              </a:ext>
            </a:extLst>
          </p:cNvPr>
          <p:cNvSpPr txBox="1"/>
          <p:nvPr/>
        </p:nvSpPr>
        <p:spPr>
          <a:xfrm>
            <a:off x="466080" y="6198464"/>
            <a:ext cx="1156532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i="1">
                <a:solidFill>
                  <a:srgbClr val="AF0061"/>
                </a:solidFill>
                <a:latin typeface="Girl Scout Text Medium"/>
                <a:ea typeface="+mn-lt"/>
                <a:cs typeface="+mn-lt"/>
              </a:rPr>
              <a:t>See ACH FAQ on Cookie Central  for more information</a:t>
            </a:r>
            <a:r>
              <a:rPr lang="en-US">
                <a:solidFill>
                  <a:srgbClr val="FF0000"/>
                </a:solidFill>
                <a:latin typeface="Girl Scout Text Medium"/>
                <a:ea typeface="+mn-lt"/>
                <a:cs typeface="+mn-lt"/>
              </a:rPr>
              <a:t>.</a:t>
            </a:r>
            <a:endParaRPr lang="en-US">
              <a:latin typeface="Girl Scout Text Medium"/>
            </a:endParaRPr>
          </a:p>
        </p:txBody>
      </p:sp>
      <p:sp>
        <p:nvSpPr>
          <p:cNvPr id="5" name="TextBox 4">
            <a:extLst>
              <a:ext uri="{FF2B5EF4-FFF2-40B4-BE49-F238E27FC236}">
                <a16:creationId xmlns:a16="http://schemas.microsoft.com/office/drawing/2014/main" id="{988197D2-14F0-43B5-2FE2-F5DE985CFEA8}"/>
              </a:ext>
            </a:extLst>
          </p:cNvPr>
          <p:cNvSpPr txBox="1"/>
          <p:nvPr/>
        </p:nvSpPr>
        <p:spPr>
          <a:xfrm>
            <a:off x="8221748" y="1616657"/>
            <a:ext cx="3786183" cy="39087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rgbClr val="005640"/>
                </a:solidFill>
                <a:latin typeface="Girl Scout Display Light"/>
                <a:cs typeface="Segoe UI"/>
              </a:rPr>
              <a:t>Refund </a:t>
            </a:r>
            <a:endParaRPr lang="en-US" sz="2800">
              <a:latin typeface="Girl Scout Display Light"/>
            </a:endParaRPr>
          </a:p>
          <a:p>
            <a:pPr algn="ctr"/>
            <a:r>
              <a:rPr lang="en-US" sz="2800" b="1" dirty="0">
                <a:solidFill>
                  <a:srgbClr val="005640"/>
                </a:solidFill>
                <a:latin typeface="Girl Scout Display Light"/>
                <a:cs typeface="Segoe UI"/>
              </a:rPr>
              <a:t>(Fri. April 25)</a:t>
            </a:r>
            <a:r>
              <a:rPr lang="en-US" sz="2800" dirty="0">
                <a:latin typeface="Girl Scout Display Light"/>
                <a:cs typeface="Segoe UI"/>
              </a:rPr>
              <a:t>​</a:t>
            </a:r>
            <a:endParaRPr lang="en-US" sz="2800" dirty="0">
              <a:latin typeface="Girl Scout Display Light"/>
            </a:endParaRPr>
          </a:p>
          <a:p>
            <a:endParaRPr lang="en-US" sz="2400">
              <a:latin typeface="Arial"/>
              <a:cs typeface="Calibri" panose="020F0502020204030204"/>
            </a:endParaRPr>
          </a:p>
          <a:p>
            <a:endParaRPr lang="en-US" sz="2400" dirty="0">
              <a:latin typeface="Girl Scout Display Light" panose="02020003000000000000" pitchFamily="18" charset="0"/>
              <a:cs typeface="Calibri" panose="020F0502020204030204"/>
            </a:endParaRPr>
          </a:p>
          <a:p>
            <a:pPr algn="ctr"/>
            <a:r>
              <a:rPr lang="en-US" sz="2400" dirty="0">
                <a:latin typeface="Girl Scout Display Light" panose="02020003000000000000" pitchFamily="18" charset="0"/>
                <a:cs typeface="Calibri" panose="020F0502020204030204"/>
              </a:rPr>
              <a:t>Only for Troops who are owed proceeds from taking only online orders or had more orders paid with credit cards.</a:t>
            </a:r>
          </a:p>
          <a:p>
            <a:endParaRPr lang="en-US" sz="2400">
              <a:cs typeface="Calibri"/>
            </a:endParaRPr>
          </a:p>
        </p:txBody>
      </p:sp>
      <p:sp>
        <p:nvSpPr>
          <p:cNvPr id="8" name="TextBox 7">
            <a:extLst>
              <a:ext uri="{FF2B5EF4-FFF2-40B4-BE49-F238E27FC236}">
                <a16:creationId xmlns:a16="http://schemas.microsoft.com/office/drawing/2014/main" id="{AC07B1F7-B9B0-8585-55B9-D365DBBC8AA3}"/>
              </a:ext>
            </a:extLst>
          </p:cNvPr>
          <p:cNvSpPr txBox="1"/>
          <p:nvPr/>
        </p:nvSpPr>
        <p:spPr>
          <a:xfrm>
            <a:off x="3964346" y="1238453"/>
            <a:ext cx="4254463"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2800" b="1" dirty="0">
              <a:solidFill>
                <a:srgbClr val="005640"/>
              </a:solidFill>
              <a:latin typeface="Girl Scout Text Medium"/>
              <a:ea typeface="+mn-lt"/>
              <a:cs typeface="+mn-lt"/>
            </a:endParaRPr>
          </a:p>
          <a:p>
            <a:pPr algn="ctr"/>
            <a:r>
              <a:rPr lang="en-US" sz="2800" b="1" dirty="0">
                <a:solidFill>
                  <a:srgbClr val="005640"/>
                </a:solidFill>
                <a:latin typeface="Girl Scout Display Light"/>
                <a:ea typeface="+mn-lt"/>
                <a:cs typeface="+mn-lt"/>
              </a:rPr>
              <a:t>Second Balance Due  </a:t>
            </a:r>
            <a:endParaRPr lang="en-US" sz="2800" b="1" dirty="0">
              <a:solidFill>
                <a:srgbClr val="000000"/>
              </a:solidFill>
              <a:latin typeface="Girl Scout Display Light"/>
              <a:ea typeface="+mn-lt"/>
              <a:cs typeface="+mn-lt"/>
            </a:endParaRPr>
          </a:p>
          <a:p>
            <a:pPr algn="ctr"/>
            <a:r>
              <a:rPr lang="en-US" sz="2800" b="1" dirty="0">
                <a:solidFill>
                  <a:srgbClr val="005640"/>
                </a:solidFill>
                <a:latin typeface="Girl Scout Display Light"/>
                <a:ea typeface="+mn-lt"/>
                <a:cs typeface="+mn-lt"/>
              </a:rPr>
              <a:t>(Fri. May 2)</a:t>
            </a:r>
            <a:endParaRPr lang="en-US" sz="2800" b="1">
              <a:latin typeface="Girl Scout Display Light"/>
              <a:ea typeface="+mn-lt"/>
              <a:cs typeface="+mn-lt"/>
            </a:endParaRPr>
          </a:p>
          <a:p>
            <a:endParaRPr lang="en-US" sz="2400" dirty="0">
              <a:latin typeface="Girl Scout Display Light" panose="02020003000000000000" pitchFamily="18" charset="0"/>
              <a:cs typeface="Segoe UI"/>
            </a:endParaRPr>
          </a:p>
          <a:p>
            <a:pPr algn="ctr"/>
            <a:r>
              <a:rPr lang="en-US" sz="2400" dirty="0">
                <a:latin typeface="Girl Scout Display Light"/>
                <a:cs typeface="Segoe UI"/>
              </a:rPr>
              <a:t>Remaining balance owed </a:t>
            </a:r>
            <a:r>
              <a:rPr lang="en-US" sz="2400">
                <a:latin typeface="Girl Scout Display Light"/>
                <a:cs typeface="Segoe UI"/>
              </a:rPr>
              <a:t>to River Valleys</a:t>
            </a:r>
            <a:endParaRPr lang="en-US" sz="2400" dirty="0">
              <a:latin typeface="Girl Scout Display Light"/>
              <a:cs typeface="Arial"/>
            </a:endParaRPr>
          </a:p>
          <a:p>
            <a:endParaRPr lang="en-US" sz="2400" dirty="0">
              <a:latin typeface="Girl Scout Display Light"/>
              <a:cs typeface="Segoe UI"/>
            </a:endParaRPr>
          </a:p>
          <a:p>
            <a:endParaRPr lang="en-US" sz="2400" dirty="0">
              <a:latin typeface="Girl Scout Display Light"/>
              <a:cs typeface="Segoe UI"/>
            </a:endParaRPr>
          </a:p>
          <a:p>
            <a:r>
              <a:rPr lang="en-US" sz="2400" dirty="0">
                <a:latin typeface="Girl Scout Display Light"/>
                <a:cs typeface="Arial"/>
              </a:rPr>
              <a:t>*Finance/Inventory Issue </a:t>
            </a:r>
          </a:p>
          <a:p>
            <a:r>
              <a:rPr lang="en-US" sz="2400" dirty="0">
                <a:latin typeface="Girl Scout Display Light"/>
                <a:cs typeface="Arial"/>
              </a:rPr>
              <a:t>Form due April 6 (if needed)</a:t>
            </a:r>
            <a:endParaRPr lang="en-US" sz="2400">
              <a:latin typeface="Girl Scout Display Light"/>
            </a:endParaRPr>
          </a:p>
        </p:txBody>
      </p:sp>
      <p:sp>
        <p:nvSpPr>
          <p:cNvPr id="11" name="TextBox 10">
            <a:extLst>
              <a:ext uri="{FF2B5EF4-FFF2-40B4-BE49-F238E27FC236}">
                <a16:creationId xmlns:a16="http://schemas.microsoft.com/office/drawing/2014/main" id="{691A69E0-09FD-C7B6-CAC0-3E25D683D6EA}"/>
              </a:ext>
            </a:extLst>
          </p:cNvPr>
          <p:cNvSpPr txBox="1"/>
          <p:nvPr/>
        </p:nvSpPr>
        <p:spPr>
          <a:xfrm>
            <a:off x="128954" y="1699845"/>
            <a:ext cx="3645876" cy="46166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chemeClr val="tx2"/>
                </a:solidFill>
                <a:latin typeface="Girl Scout Display Light"/>
                <a:ea typeface="Calibri"/>
                <a:cs typeface="Calibri"/>
              </a:rPr>
              <a:t>First Balance Due</a:t>
            </a:r>
            <a:endParaRPr lang="en-US"/>
          </a:p>
          <a:p>
            <a:pPr algn="ctr"/>
            <a:r>
              <a:rPr lang="en-US" sz="2800" b="1" dirty="0">
                <a:solidFill>
                  <a:schemeClr val="tx2"/>
                </a:solidFill>
                <a:latin typeface="Girl Scout Display Light"/>
                <a:ea typeface="Calibri"/>
                <a:cs typeface="Calibri"/>
              </a:rPr>
              <a:t>(Fri. March 21)</a:t>
            </a:r>
          </a:p>
          <a:p>
            <a:pPr algn="ctr"/>
            <a:endParaRPr lang="en-US" sz="2800" b="1" dirty="0">
              <a:solidFill>
                <a:schemeClr val="tx2"/>
              </a:solidFill>
              <a:latin typeface="Girl Scout Display Light"/>
              <a:ea typeface="Calibri"/>
              <a:cs typeface="Calibri"/>
            </a:endParaRPr>
          </a:p>
          <a:p>
            <a:pPr algn="ctr"/>
            <a:r>
              <a:rPr lang="en-US" sz="2400" dirty="0">
                <a:latin typeface="Girl Scout Display Light"/>
                <a:ea typeface="Calibri"/>
                <a:cs typeface="Calibri"/>
              </a:rPr>
              <a:t>$1 x total packages received as of March 14</a:t>
            </a:r>
          </a:p>
          <a:p>
            <a:pPr algn="ctr"/>
            <a:r>
              <a:rPr lang="en-US" sz="2400" dirty="0">
                <a:latin typeface="Girl Scout Display Light"/>
                <a:ea typeface="Calibri"/>
                <a:cs typeface="Calibri"/>
              </a:rPr>
              <a:t>(minus any credit card payments made via DC)</a:t>
            </a:r>
          </a:p>
          <a:p>
            <a:pPr algn="ctr"/>
            <a:endParaRPr lang="en-US" sz="2400" dirty="0">
              <a:latin typeface="Girl Scout Display Light"/>
              <a:ea typeface="Calibri"/>
              <a:cs typeface="Calibri"/>
            </a:endParaRPr>
          </a:p>
          <a:p>
            <a:pPr algn="ctr"/>
            <a:r>
              <a:rPr lang="en-US" sz="2400" dirty="0">
                <a:latin typeface="Girl Scout Display Light"/>
                <a:ea typeface="Calibri"/>
                <a:cs typeface="Calibri"/>
              </a:rPr>
              <a:t>*Money needs to be in account by Tuesday, March 18</a:t>
            </a:r>
          </a:p>
          <a:p>
            <a:endParaRPr lang="en-US" dirty="0">
              <a:ea typeface="Calibri"/>
              <a:cs typeface="Calibri"/>
            </a:endParaRPr>
          </a:p>
        </p:txBody>
      </p:sp>
    </p:spTree>
    <p:extLst>
      <p:ext uri="{BB962C8B-B14F-4D97-AF65-F5344CB8AC3E}">
        <p14:creationId xmlns:p14="http://schemas.microsoft.com/office/powerpoint/2010/main" val="2142120540"/>
      </p:ext>
    </p:extLst>
  </p:cSld>
  <p:clrMapOvr>
    <a:masterClrMapping/>
  </p:clrMapOvr>
  <mc:AlternateContent xmlns:mc="http://schemas.openxmlformats.org/markup-compatibility/2006" xmlns:p14="http://schemas.microsoft.com/office/powerpoint/2010/main">
    <mc:Choice Requires="p14">
      <p:transition spd="slow" p14:dur="2000" advTm="136357"/>
    </mc:Choice>
    <mc:Fallback xmlns="">
      <p:transition spd="slow" advTm="136357"/>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4.6"/>
</p:tagLst>
</file>

<file path=ppt/theme/theme1.xml><?xml version="1.0" encoding="utf-8"?>
<a:theme xmlns:a="http://schemas.openxmlformats.org/drawingml/2006/main" name="1_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5C762DF58BB7642BE32826E8D6C8184" ma:contentTypeVersion="18" ma:contentTypeDescription="Create a new document." ma:contentTypeScope="" ma:versionID="94c8f02419cc1f47935d0e167493a5b9">
  <xsd:schema xmlns:xsd="http://www.w3.org/2001/XMLSchema" xmlns:xs="http://www.w3.org/2001/XMLSchema" xmlns:p="http://schemas.microsoft.com/office/2006/metadata/properties" xmlns:ns2="982eaa6e-e1e6-46de-b261-8adfb4b69922" xmlns:ns3="be5046f2-6cdd-4c6b-b5ae-9b6d017f6504" targetNamespace="http://schemas.microsoft.com/office/2006/metadata/properties" ma:root="true" ma:fieldsID="d9d70822f0fa7573c122c548f2237504" ns2:_="" ns3:_="">
    <xsd:import namespace="982eaa6e-e1e6-46de-b261-8adfb4b69922"/>
    <xsd:import namespace="be5046f2-6cdd-4c6b-b5ae-9b6d017f650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2eaa6e-e1e6-46de-b261-8adfb4b699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aacec2c-ceaa-4ac6-a8d1-87d0aee130f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e5046f2-6cdd-4c6b-b5ae-9b6d017f650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04dae9d-a255-4ed0-a920-82bdd81eb8de}" ma:internalName="TaxCatchAll" ma:showField="CatchAllData" ma:web="be5046f2-6cdd-4c6b-b5ae-9b6d017f65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82eaa6e-e1e6-46de-b261-8adfb4b69922">
      <Terms xmlns="http://schemas.microsoft.com/office/infopath/2007/PartnerControls"/>
    </lcf76f155ced4ddcb4097134ff3c332f>
    <TaxCatchAll xmlns="be5046f2-6cdd-4c6b-b5ae-9b6d017f6504" xsi:nil="true"/>
    <SharedWithUsers xmlns="be5046f2-6cdd-4c6b-b5ae-9b6d017f6504">
      <UserInfo>
        <DisplayName>Natalie Meier-Gove</DisplayName>
        <AccountId>21</AccountId>
        <AccountType/>
      </UserInfo>
    </SharedWithUsers>
  </documentManagement>
</p:properties>
</file>

<file path=customXml/itemProps1.xml><?xml version="1.0" encoding="utf-8"?>
<ds:datastoreItem xmlns:ds="http://schemas.openxmlformats.org/officeDocument/2006/customXml" ds:itemID="{DB7BB402-D419-40E4-A1F5-72FEA151D8DF}">
  <ds:schemaRefs>
    <ds:schemaRef ds:uri="http://schemas.microsoft.com/sharepoint/v3/contenttype/forms"/>
  </ds:schemaRefs>
</ds:datastoreItem>
</file>

<file path=customXml/itemProps2.xml><?xml version="1.0" encoding="utf-8"?>
<ds:datastoreItem xmlns:ds="http://schemas.openxmlformats.org/officeDocument/2006/customXml" ds:itemID="{CF733318-D1D1-4700-ADE7-F87E7544D980}">
  <ds:schemaRefs>
    <ds:schemaRef ds:uri="982eaa6e-e1e6-46de-b261-8adfb4b69922"/>
    <ds:schemaRef ds:uri="be5046f2-6cdd-4c6b-b5ae-9b6d017f650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E8B36C6-1A90-4F99-853D-640F1C558A0A}">
  <ds:schemaRefs>
    <ds:schemaRef ds:uri="http://purl.org/dc/elements/1.1/"/>
    <ds:schemaRef ds:uri="http://schemas.microsoft.com/office/2006/documentManagement/types"/>
    <ds:schemaRef ds:uri="http://schemas.microsoft.com/office/2006/metadata/properties"/>
    <ds:schemaRef ds:uri="http://www.w3.org/XML/1998/namespace"/>
    <ds:schemaRef ds:uri="http://purl.org/dc/terms/"/>
    <ds:schemaRef ds:uri="http://purl.org/dc/dcmitype/"/>
    <ds:schemaRef ds:uri="http://schemas.microsoft.com/office/infopath/2007/PartnerControls"/>
    <ds:schemaRef ds:uri="http://schemas.openxmlformats.org/package/2006/metadata/core-properties"/>
    <ds:schemaRef ds:uri="be5046f2-6cdd-4c6b-b5ae-9b6d017f6504"/>
    <ds:schemaRef ds:uri="982eaa6e-e1e6-46de-b261-8adfb4b69922"/>
  </ds:schemaRefs>
</ds:datastoreItem>
</file>

<file path=docProps/app.xml><?xml version="1.0" encoding="utf-8"?>
<Properties xmlns="http://schemas.openxmlformats.org/officeDocument/2006/extended-properties" xmlns:vt="http://schemas.openxmlformats.org/officeDocument/2006/docPropsVTypes">
  <TotalTime>1</TotalTime>
  <Words>2744</Words>
  <Application>Microsoft Office PowerPoint</Application>
  <PresentationFormat>Widescreen</PresentationFormat>
  <Paragraphs>203</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1_Office Theme</vt:lpstr>
      <vt:lpstr>PowerPoint Presentation</vt:lpstr>
      <vt:lpstr>Online Training Series</vt:lpstr>
      <vt:lpstr>Section Topics</vt:lpstr>
      <vt:lpstr>2025 Cookie Proceeds</vt:lpstr>
      <vt:lpstr>Troop Bank Account Verification</vt:lpstr>
      <vt:lpstr>Responsibility Forms</vt:lpstr>
      <vt:lpstr>How Customers Pay for Cookies</vt:lpstr>
      <vt:lpstr>How Troops Collect Cookie Money From Families</vt:lpstr>
      <vt:lpstr>Automated Clearing House (ACH) </vt:lpstr>
      <vt:lpstr>Finance/Inventory Issue Form</vt:lpstr>
      <vt:lpstr>Key Takeaways</vt:lpstr>
      <vt:lpstr>Contact Us!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Kidder</dc:creator>
  <cp:lastModifiedBy>Jennifer Gilbertson</cp:lastModifiedBy>
  <cp:revision>5</cp:revision>
  <dcterms:created xsi:type="dcterms:W3CDTF">2022-12-01T18:11:30Z</dcterms:created>
  <dcterms:modified xsi:type="dcterms:W3CDTF">2025-01-02T19:27:45Z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0x010100F5C762DF58BB7642BE32826E8D6C8184</vt:lpwstr>
  </property>
  <property fmtid="{D5CDD505-2E9C-101B-9397-08002B2CF9AE}" pid="3" name="MediaServiceImageTags">
    <vt:lpwstr/>
  </property>
</Properties>
</file>